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FF33"/>
    <a:srgbClr val="0000FF"/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49B50-1625-4C43-BEB3-FEC536CBEAE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FCB0E-CCED-4808-8981-9EAF1BCAB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667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 userDrawn="1"/>
        </p:nvSpPr>
        <p:spPr>
          <a:xfrm>
            <a:off x="457200" y="762000"/>
            <a:ext cx="8229600" cy="2590800"/>
          </a:xfrm>
          <a:prstGeom prst="horizontalScroll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848600" cy="1981200"/>
          </a:xfrm>
        </p:spPr>
        <p:txBody>
          <a:bodyPr>
            <a:noAutofit/>
          </a:bodyPr>
          <a:lstStyle>
            <a:lvl1pPr>
              <a:defRPr sz="5400">
                <a:latin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1000" y="1600200"/>
            <a:ext cx="8382000" cy="44958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381000" y="228600"/>
            <a:ext cx="8382000" cy="1219200"/>
          </a:xfrm>
          <a:prstGeom prst="round2DiagRect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228600" y="228600"/>
            <a:ext cx="6705600" cy="5029200"/>
          </a:xfrm>
          <a:prstGeom prst="frame">
            <a:avLst/>
          </a:prstGeo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5486400" cy="56673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4200" y="381000"/>
            <a:ext cx="2209800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A28D-2C6C-406E-9C6A-7FA711C763BE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4E0B-2665-4EC9-BA47-B239D34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1" descr="B_B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5638800"/>
            <a:ext cx="1524000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FF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848600" cy="1858144"/>
          </a:xfrm>
        </p:spPr>
        <p:txBody>
          <a:bodyPr/>
          <a:lstStyle/>
          <a:p>
            <a:r>
              <a:rPr lang="ru-RU" sz="4800" dirty="0" smtClean="0"/>
              <a:t>Алфавитный подход к измерению информации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581400"/>
            <a:ext cx="8856984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Презентация по дисциплине: «Основы теории информации»</a:t>
            </a:r>
          </a:p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специальности 230701 «Прикладная информатика»</a:t>
            </a:r>
          </a:p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-75585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661248"/>
            <a:ext cx="5429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sz="3200" dirty="0" smtClean="0">
                <a:solidFill>
                  <a:srgbClr val="FFFF00"/>
                </a:solidFill>
              </a:rPr>
              <a:t>: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Ильичева Т.Е.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71600" y="1269492"/>
            <a:ext cx="7488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сообщения, содержащего 2048 символов, составил 1/512 часть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Мбайта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Каков размер алфавита, с помощью которого записано сообщение?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028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55576" y="653958"/>
            <a:ext cx="7488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Сообщение занимает 3 страницы по 25 строк. В каждой строке записано по 60 символов. Сколько символов в использованном алфавите, если все сообщение содержит 1125 байтов?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2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16632"/>
            <a:ext cx="85324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Два сообщения содержат одинаковое количество информации. Количество символов в первом тексте в 2,5 раза меньше, чем во втором. Сколько символов содержат алфавиты, с помощью которых записаны сообщения, если известно, что размер каждого алфавита не превышает 32 символов и на каждый символ приходится целое число битов?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1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980728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Информатика: базовый курс: Учебник для студентов вузов, бакалавров, магистров, обу­чающихся по направлениям «Информатика и вычислительная техника»/ О.А. Акулов, Н.В. Медведев. – М.: Омега-Л, 2004. – 552 с.</a:t>
            </a: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0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1269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56992"/>
            <a:ext cx="1607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Познакомить со статистическим подходом к измерению информации в символьном сообщении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342900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Рассмотреть алфавитный подход к измерению 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1102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48680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Алфавитный подход позволяет определить количество информации, заключенной в тексте.</a:t>
            </a:r>
          </a:p>
          <a:p>
            <a:pPr indent="457200"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Множество используемых в тексте символов называется </a:t>
            </a:r>
            <a:r>
              <a:rPr lang="ru-RU" sz="24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алфавитом.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информатике под алфавитом понимают не только буквы, но цифры, знаки препинания, специальные знаки. </a:t>
            </a:r>
          </a:p>
          <a:p>
            <a:pPr indent="457200"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алфавита есть размер (полное количество его символов), который называется </a:t>
            </a:r>
            <a:r>
              <a:rPr lang="ru-RU" sz="24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мощностью алфавита.</a:t>
            </a:r>
          </a:p>
          <a:p>
            <a:pPr indent="457200" algn="just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алфавитном подходе к измерению информации ее количество не зависит от содержания, а зависит от мощности алфавита и количества символов в тексте.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77768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Используем обозначения: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мощность алфавита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количество символов в тексте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количество информации, которое несет каждый символ алфавита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объем информации, содержащейся в тексте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7584" y="1196752"/>
            <a:ext cx="7200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Если допустить, что все символы алфавита встречаются в тексте с одинаковой частотой (равновероятно), то количество информации, которое несет каждый символ, вычисляется по формуле: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i="1" dirty="0" err="1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i</a:t>
            </a:r>
            <a:r>
              <a:rPr lang="en-US" sz="48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= Iog</a:t>
            </a:r>
            <a:r>
              <a:rPr lang="en-US" sz="4800" b="1" baseline="-300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48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N</a:t>
            </a:r>
            <a:r>
              <a:rPr lang="ru-RU" sz="48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48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или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2</a:t>
            </a:r>
            <a:r>
              <a:rPr lang="en-US" sz="4800" b="1" i="1" baseline="300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i</a:t>
            </a:r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= </a:t>
            </a:r>
            <a:r>
              <a:rPr lang="en-US" sz="48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N.</a:t>
            </a:r>
            <a:endParaRPr lang="en-US" sz="480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692696"/>
            <a:ext cx="73448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Правило для измерения информации с помощью алфавитного подхода  если весь текст состоит из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символов: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Найти мощность алфавита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Найти информационный объем одного символа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Найти количество символов в сообщении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Найти информационный объем всего сообщения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548680"/>
            <a:ext cx="72728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19075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</a:endParaRPr>
          </a:p>
          <a:p>
            <a:pPr indent="2190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lvl="0" indent="219075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</a:endParaRPr>
          </a:p>
          <a:p>
            <a:pPr lvl="0" indent="2190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Сообщение, записанное буквами из 64-символьного алфавита, содержит 20 символов. Какой объем информации оно несет?</a:t>
            </a:r>
          </a:p>
          <a:p>
            <a:pPr lvl="0" indent="2190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190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lvl="0" indent="214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64,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6 бит — количество информации, которое несет каждый символ</a:t>
            </a:r>
          </a:p>
          <a:p>
            <a:pPr lvl="0" indent="214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20*6 = 120 бит =15 байт.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369060" y="43934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8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620688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Решение задач:</a:t>
            </a:r>
          </a:p>
          <a:p>
            <a:pPr algn="ctr"/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1844824"/>
            <a:ext cx="8535616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Сообщение, записанное буквами из 64-х символьного алфавита, содержит 20 символов. </a:t>
            </a:r>
          </a:p>
          <a:p>
            <a:pPr marL="0" marR="0" lvl="0" indent="1920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Какой объем информации оно несет?</a:t>
            </a:r>
          </a:p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20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90872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20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Информационное сообщение объемом 1,5 </a:t>
            </a:r>
            <a:r>
              <a:rPr lang="ru-RU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Кбайта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содержит, 3072 символа. Сколько символов содержит алфавит, при помощи которого было записано это сообщение? </a:t>
            </a:r>
          </a:p>
        </p:txBody>
      </p:sp>
    </p:spTree>
    <p:extLst>
      <p:ext uri="{BB962C8B-B14F-4D97-AF65-F5344CB8AC3E}">
        <p14:creationId xmlns:p14="http://schemas.microsoft.com/office/powerpoint/2010/main" xmlns="" val="39259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5_Vi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469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Anim-15_Vista</vt:lpstr>
      <vt:lpstr>Алфавитный подход к измерению информации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Модуляция сигнала</dc:title>
  <dc:subject>Анимированный шаблон</dc:subject>
  <dc:creator>фы</dc:creator>
  <dc:description>http://freeppt.ru/ - презентации по культуре и искусству, шаблоны PowerPoint.</dc:description>
  <cp:lastModifiedBy>ilijova</cp:lastModifiedBy>
  <cp:revision>31</cp:revision>
  <dcterms:created xsi:type="dcterms:W3CDTF">2012-12-11T15:22:51Z</dcterms:created>
  <dcterms:modified xsi:type="dcterms:W3CDTF">2013-11-12T06:12:55Z</dcterms:modified>
</cp:coreProperties>
</file>