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3799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33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8436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023514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2843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2156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5618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0964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900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4733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3383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5962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891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464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983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4558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7697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681B9-B4EB-4643-8216-82884E2ED12D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5EA8E-0AF3-4C57-9E47-DB1851A5B7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294468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Характеристика немецкой философии </a:t>
            </a:r>
            <a:r>
              <a:rPr lang="en-US" dirty="0" smtClean="0"/>
              <a:t>XIX </a:t>
            </a:r>
            <a:r>
              <a:rPr lang="ru-RU" dirty="0" smtClean="0"/>
              <a:t>в.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595269" y="8442960"/>
            <a:ext cx="9001462" cy="533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38057" y="5809404"/>
            <a:ext cx="3530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Преподаватель: Базылева Л.В.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2124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612" y="281119"/>
            <a:ext cx="11472169" cy="369513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Немецкая </a:t>
            </a:r>
            <a:r>
              <a:rPr lang="ru-RU" sz="2400" dirty="0"/>
              <a:t>классическая </a:t>
            </a:r>
            <a:r>
              <a:rPr lang="ru-RU" sz="2400" dirty="0" smtClean="0"/>
              <a:t>философия – это важный этап и развитие мировой </a:t>
            </a:r>
            <a:r>
              <a:rPr lang="ru-RU" sz="2400" dirty="0"/>
              <a:t>философской мысли. Она получила особое распространение в конце XVIII — первой половине XIX вв.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1321" y="1792304"/>
            <a:ext cx="7395298" cy="49336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52932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635" y="0"/>
            <a:ext cx="10353762" cy="872836"/>
          </a:xfrm>
        </p:spPr>
        <p:txBody>
          <a:bodyPr>
            <a:normAutofit/>
          </a:bodyPr>
          <a:lstStyle/>
          <a:p>
            <a:r>
              <a:rPr lang="ru-RU" sz="2000" dirty="0"/>
              <a:t>Представители и основоположник немецкой </a:t>
            </a:r>
            <a:r>
              <a:rPr lang="ru-RU" sz="2000" dirty="0" smtClean="0"/>
              <a:t>философии.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03578" y="872836"/>
            <a:ext cx="2729951" cy="576262"/>
          </a:xfrm>
        </p:spPr>
        <p:txBody>
          <a:bodyPr/>
          <a:lstStyle/>
          <a:p>
            <a:r>
              <a:rPr lang="ru-RU" dirty="0" err="1" smtClean="0"/>
              <a:t>Иммануил</a:t>
            </a:r>
            <a:r>
              <a:rPr lang="ru-RU" dirty="0" smtClean="0"/>
              <a:t> Кант </a:t>
            </a:r>
            <a:r>
              <a:rPr lang="ru-RU" dirty="0"/>
              <a:t>(1724 — 1804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18"/>
          </p:nvPr>
        </p:nvSpPr>
        <p:spPr>
          <a:xfrm>
            <a:off x="4013278" y="1742563"/>
            <a:ext cx="2508276" cy="815696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Иоганн </a:t>
            </a:r>
            <a:r>
              <a:rPr lang="ru-RU" sz="2000" dirty="0"/>
              <a:t>Фихте (1762 — 1814);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9691146" y="1862280"/>
            <a:ext cx="2248373" cy="576262"/>
          </a:xfrm>
        </p:spPr>
        <p:txBody>
          <a:bodyPr/>
          <a:lstStyle/>
          <a:p>
            <a:r>
              <a:rPr lang="ru-RU" dirty="0" smtClean="0"/>
              <a:t>Георг Гегель </a:t>
            </a:r>
            <a:r>
              <a:rPr lang="ru-RU" dirty="0"/>
              <a:t>(1770 — 1831)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19"/>
          </p:nvPr>
        </p:nvSpPr>
        <p:spPr>
          <a:xfrm>
            <a:off x="6528700" y="619058"/>
            <a:ext cx="2704643" cy="885998"/>
          </a:xfrm>
        </p:spPr>
        <p:txBody>
          <a:bodyPr>
            <a:noAutofit/>
          </a:bodyPr>
          <a:lstStyle/>
          <a:p>
            <a:r>
              <a:rPr lang="ru-RU" sz="2000" dirty="0" smtClean="0"/>
              <a:t>Фридрих Шеллинг </a:t>
            </a:r>
            <a:r>
              <a:rPr lang="ru-RU" sz="2000" dirty="0"/>
              <a:t>(1775 — 1854)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6437133" y="3946397"/>
            <a:ext cx="2796210" cy="576262"/>
          </a:xfrm>
        </p:spPr>
        <p:txBody>
          <a:bodyPr/>
          <a:lstStyle/>
          <a:p>
            <a:r>
              <a:rPr lang="ru-RU" dirty="0" smtClean="0"/>
              <a:t>Людвиг Фейербах </a:t>
            </a:r>
            <a:r>
              <a:rPr lang="ru-RU" dirty="0"/>
              <a:t>(1804 — 1872)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909" y="1505056"/>
            <a:ext cx="3303969" cy="46833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0739" y="2656121"/>
            <a:ext cx="2133600" cy="26384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9470" y="1449098"/>
            <a:ext cx="1910457" cy="23689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71259" y="2656121"/>
            <a:ext cx="2280306" cy="27581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9469" y="4470046"/>
            <a:ext cx="1910457" cy="22564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88563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913796" y="277091"/>
            <a:ext cx="10353761" cy="1326321"/>
          </a:xfrm>
        </p:spPr>
        <p:txBody>
          <a:bodyPr/>
          <a:lstStyle/>
          <a:p>
            <a:r>
              <a:rPr lang="ru-RU" dirty="0"/>
              <a:t>Особенности немецкой философии XIX века.</a:t>
            </a:r>
          </a:p>
        </p:txBody>
      </p:sp>
      <p:sp>
        <p:nvSpPr>
          <p:cNvPr id="15" name="Объект 14"/>
          <p:cNvSpPr>
            <a:spLocks noGrp="1"/>
          </p:cNvSpPr>
          <p:nvPr>
            <p:ph idx="1"/>
          </p:nvPr>
        </p:nvSpPr>
        <p:spPr>
          <a:xfrm>
            <a:off x="429491" y="1440873"/>
            <a:ext cx="5514109" cy="505690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Особенность немецкой философии в том, что за чуть более чем 100 лет ей удалось:</a:t>
            </a:r>
          </a:p>
          <a:p>
            <a:pPr algn="just"/>
            <a:r>
              <a:rPr lang="ru-RU" dirty="0"/>
              <a:t>глубоко исследовать проблемы, веками мучающие человечество, и прийти к таким выводам, которые определили все будущее развитие философии;</a:t>
            </a:r>
          </a:p>
          <a:p>
            <a:pPr algn="just"/>
            <a:r>
              <a:rPr lang="ru-RU" dirty="0"/>
              <a:t>совместить в себе почти все известные в тот период философские направления — от субъективного идеализма до вульгарного материализма и иррационализма;</a:t>
            </a:r>
          </a:p>
          <a:p>
            <a:pPr algn="just"/>
            <a:r>
              <a:rPr lang="ru-RU" dirty="0"/>
              <a:t>открыть десятки имен выдающихся философов, которые вошли в «золотой фонд» мировой философии (Кант, Фихте, Гегель, Маркс, Энгельс, Шопенгауэр, Ницше и др.).</a:t>
            </a:r>
          </a:p>
          <a:p>
            <a:pPr algn="just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0676" y="2087973"/>
            <a:ext cx="5832764" cy="33681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1710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4" y="401781"/>
            <a:ext cx="10353761" cy="1326321"/>
          </a:xfrm>
        </p:spPr>
        <p:txBody>
          <a:bodyPr/>
          <a:lstStyle/>
          <a:p>
            <a:r>
              <a:rPr lang="ru-RU" dirty="0"/>
              <a:t>Направления и этапы классической немецкой философии.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718" y="2074466"/>
            <a:ext cx="11305914" cy="3695136"/>
          </a:xfrm>
        </p:spPr>
        <p:txBody>
          <a:bodyPr/>
          <a:lstStyle/>
          <a:p>
            <a:pPr algn="just"/>
            <a:r>
              <a:rPr lang="ru-RU" sz="2400" dirty="0"/>
              <a:t>В целом в немецкой философии XIX в. можно выделить следующие четыре основных этапа:</a:t>
            </a:r>
          </a:p>
          <a:p>
            <a:pPr algn="just"/>
            <a:r>
              <a:rPr lang="ru-RU" sz="2400" dirty="0"/>
              <a:t>немецкая классическая философия (первая половина XIX в.);</a:t>
            </a:r>
          </a:p>
          <a:p>
            <a:pPr algn="just"/>
            <a:r>
              <a:rPr lang="ru-RU" sz="2400" dirty="0"/>
              <a:t>материализм (середина и вторая половина XIX в.);</a:t>
            </a:r>
          </a:p>
          <a:p>
            <a:pPr algn="just"/>
            <a:r>
              <a:rPr lang="ru-RU" sz="2400" dirty="0"/>
              <a:t>иррационализм (вторая половина и конец XIX в.);</a:t>
            </a:r>
          </a:p>
          <a:p>
            <a:pPr algn="just"/>
            <a:r>
              <a:rPr lang="ru-RU" sz="2400" dirty="0"/>
              <a:t>«философия жизни» (вторая половина и конец XIX в.).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43136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192" y="387927"/>
            <a:ext cx="10353761" cy="1326321"/>
          </a:xfrm>
        </p:spPr>
        <p:txBody>
          <a:bodyPr/>
          <a:lstStyle/>
          <a:p>
            <a:r>
              <a:rPr lang="ru-RU" dirty="0"/>
              <a:t>Характерные черты немецкой классической философии.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073" y="1832828"/>
            <a:ext cx="11430000" cy="3695136"/>
          </a:xfrm>
        </p:spPr>
        <p:txBody>
          <a:bodyPr/>
          <a:lstStyle/>
          <a:p>
            <a:pPr algn="just"/>
            <a:r>
              <a:rPr lang="ru-RU" dirty="0"/>
              <a:t>Важной чертой немецкой классической философии является возрождение созданной философами античности диалектики как особого метода познания. В этом состоит ее существенное отличие от философии Просвещения, которая в целом базировалась на метафизике.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5624" y="3441819"/>
            <a:ext cx="4397086" cy="29704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3393" y="3441819"/>
            <a:ext cx="4119996" cy="29972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19970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Историческое значение немецкой классической философии.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8" y="2096064"/>
            <a:ext cx="11485418" cy="3695136"/>
          </a:xfrm>
        </p:spPr>
        <p:txBody>
          <a:bodyPr/>
          <a:lstStyle/>
          <a:p>
            <a:pPr algn="just"/>
            <a:r>
              <a:rPr lang="ru-RU" dirty="0"/>
              <a:t>Главный итог и историческое значение немецкой классической философии, представленной именами пяти корифеев, можно выразить просто: эта философия поменяла стиль мышления в европейской, а значит, и мировой культуре. Новизна же утвержденного ею стиля заключалась в предельной широте мышления, его универсальности.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3695" y="3854719"/>
            <a:ext cx="5230087" cy="25663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3807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8346F"/>
      </a:dk2>
      <a:lt2>
        <a:srgbClr val="D9A8D2"/>
      </a:lt2>
      <a:accent1>
        <a:srgbClr val="CE57AB"/>
      </a:accent1>
      <a:accent2>
        <a:srgbClr val="8E8EFD"/>
      </a:accent2>
      <a:accent3>
        <a:srgbClr val="7CBCE0"/>
      </a:accent3>
      <a:accent4>
        <a:srgbClr val="70BF9F"/>
      </a:accent4>
      <a:accent5>
        <a:srgbClr val="A5B960"/>
      </a:accent5>
      <a:accent6>
        <a:srgbClr val="D47A57"/>
      </a:accent6>
      <a:hlink>
        <a:srgbClr val="D164DE"/>
      </a:hlink>
      <a:folHlink>
        <a:srgbClr val="BE87C4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Дамаск</Template>
  <TotalTime>124</TotalTime>
  <Words>327</Words>
  <Application>Microsoft Office PowerPoint</Application>
  <PresentationFormat>Произвольный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Damask</vt:lpstr>
      <vt:lpstr>Характеристика немецкой философии XIX в. </vt:lpstr>
      <vt:lpstr>Слайд 2</vt:lpstr>
      <vt:lpstr>Представители и основоположник немецкой философии.</vt:lpstr>
      <vt:lpstr>Особенности немецкой философии XIX века.</vt:lpstr>
      <vt:lpstr>Направления и этапы классической немецкой философии.</vt:lpstr>
      <vt:lpstr>Характерные черты немецкой классической философии.</vt:lpstr>
      <vt:lpstr>Историческое значение немецкой классической философии.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Характеристика немецкой философии XIX в. </dc:title>
  <dc:creator>Администратор</dc:creator>
  <cp:lastModifiedBy>avanesyan</cp:lastModifiedBy>
  <cp:revision>10</cp:revision>
  <dcterms:created xsi:type="dcterms:W3CDTF">2018-10-21T11:09:45Z</dcterms:created>
  <dcterms:modified xsi:type="dcterms:W3CDTF">2019-12-04T11:00:21Z</dcterms:modified>
</cp:coreProperties>
</file>