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8" r:id="rId2"/>
    <p:sldId id="267" r:id="rId3"/>
    <p:sldId id="259" r:id="rId4"/>
    <p:sldId id="261" r:id="rId5"/>
    <p:sldId id="260" r:id="rId6"/>
    <p:sldId id="263" r:id="rId7"/>
    <p:sldId id="264" r:id="rId8"/>
    <p:sldId id="262" r:id="rId9"/>
    <p:sldId id="265" r:id="rId10"/>
    <p:sldId id="257" r:id="rId11"/>
    <p:sldId id="266" r:id="rId12"/>
    <p:sldId id="256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2B15"/>
    <a:srgbClr val="FFBE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4637" autoAdjust="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4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34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01531B5-3315-43BA-9262-461C2046E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EFEC6-1EDC-4E97-80A9-428518F93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E6465-C0D4-4FBF-AED5-7C2092EFF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D1EAA-E5CD-431A-B943-5AF5AB01E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0DB00-D7A7-44AF-A362-2380B1629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74B4E-1DD2-47F5-A7BD-CE630CC06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203E1-A67D-4419-A209-BEC424D4D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31659-16B4-44B0-A878-2ADEC7B07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B9A30-AC1C-4534-ACE6-E28478C6B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E15AE-F12C-46B4-87E0-EE51CF328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10E6C-D446-4B39-9FC6-2D728C60A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A5508-EA93-48D2-9817-7209D1273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D64B3F2-1096-414D-9317-8E000D60C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9/97/Gourock_greengrocers_ex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gabrielrondonfrance.files.wordpress.com/2008/10/marchand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052.radikal.ru/1001/30/3b9ff3cc74dc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g0.liveinternet.ru/images/attach/c/1/55/141/55141625_0029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hyperlink" Target="http://rtw.noblogs.org/gallery/5665/bookshop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commons/6/6d/Selvvalg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ashionista.ru/fashion/news/Lo_ekat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po-vitrina.ru/partners/181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://en.wikipedia.org/wiki/File:Kendals.jpg" TargetMode="External"/><Relationship Id="rId2" Type="http://schemas.openxmlformats.org/officeDocument/2006/relationships/hyperlink" Target="http://upload.wikimedia.org/wikipedia/commons/f/f5/MacysDepartmentStoreNewyork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upload.wikimedia.org/wikipedia/en/1/15/SG_Road2.jpg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7/7f/Goum_by_nigh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upload.wikimedia.org/wikipedia/commons/e/ec/Tsum_Building_by_Roman_Klein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en.wikipedia.org/wiki/File:GUM,_Moscow,_Russi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3/39/Goum_1893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upload.wikimedia.org/wikipedia/commons/4/49/Moscow_GUM_Middle_Line_view_from_2nd_floor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SDA_in_Keighley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en.wikipedia.org/wiki/File:LoblawsInside.jpg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tis-market.com.ua/img/Clothes/c1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0/02/Two_Butcher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photohost.ru/pictures/82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img-2005-12.photosight.ru/15/118073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0"/>
            <a:ext cx="7772400" cy="5857875"/>
          </a:xfrm>
        </p:spPr>
        <p:txBody>
          <a:bodyPr/>
          <a:lstStyle/>
          <a:p>
            <a:pPr algn="ctr" eaLnBrk="1" hangingPunct="1"/>
            <a:r>
              <a:rPr lang="en-US" sz="9600" b="1" smtClean="0"/>
              <a:t>SHOPS</a:t>
            </a:r>
            <a:r>
              <a:rPr lang="ru-RU" sz="9600" b="1" smtClean="0"/>
              <a:t> </a:t>
            </a:r>
            <a:r>
              <a:rPr lang="en-US" sz="9600" b="1" smtClean="0"/>
              <a:t/>
            </a:r>
            <a:br>
              <a:rPr lang="en-US" sz="9600" b="1" smtClean="0"/>
            </a:br>
            <a:r>
              <a:rPr lang="en-US" sz="9600" b="1" smtClean="0"/>
              <a:t>AND SHOPPING</a:t>
            </a:r>
            <a:endParaRPr lang="ru-RU" sz="9600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300663"/>
            <a:ext cx="7232650" cy="649287"/>
          </a:xfrm>
        </p:spPr>
        <p:txBody>
          <a:bodyPr/>
          <a:lstStyle/>
          <a:p>
            <a:pPr algn="r" eaLnBrk="1" hangingPunct="1"/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50825" y="5734050"/>
            <a:ext cx="8713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Another shop we go to is the greengrocery which is stocked by cabbage, potatoes, cucumbers, carrots, green peas and apples, oranges.</a:t>
            </a:r>
            <a:r>
              <a:rPr lang="en-US"/>
              <a:t> 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187450" y="949325"/>
            <a:ext cx="3540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tx2"/>
                </a:solidFill>
                <a:latin typeface="Arial" charset="0"/>
              </a:rPr>
              <a:t>Greengrocer</a:t>
            </a:r>
            <a:endParaRPr lang="ru-RU" sz="4400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2292" name="Picture 6" descr="File:Gourock greengrocers ex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76475"/>
            <a:ext cx="403225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Картинка 1 из 15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1916113"/>
            <a:ext cx="26860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Dairy shop</a:t>
            </a:r>
            <a:endParaRPr lang="ru-RU" b="1" smtClean="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50825" y="5445125"/>
            <a:ext cx="849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If you call round at a dairy shop you can buy milk, cream, cheese, butter and many other products.</a:t>
            </a:r>
            <a:r>
              <a:rPr lang="en-US" sz="2000" b="1"/>
              <a:t> </a:t>
            </a:r>
            <a:endParaRPr lang="ru-RU" sz="2000" b="1"/>
          </a:p>
        </p:txBody>
      </p:sp>
      <p:pic>
        <p:nvPicPr>
          <p:cNvPr id="13316" name="Picture 6" descr="Картинка 8 из 298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3588" y="2133600"/>
            <a:ext cx="50768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/>
              <a:t>Bookshop (Bookstore</a:t>
            </a:r>
            <a:r>
              <a:rPr lang="en-US" b="1" smtClean="0"/>
              <a:t>)</a:t>
            </a:r>
            <a:endParaRPr lang="ru-RU" b="1" smtClean="0"/>
          </a:p>
        </p:txBody>
      </p:sp>
      <p:pic>
        <p:nvPicPr>
          <p:cNvPr id="14339" name="Picture 8" descr="Картинка 2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063750"/>
            <a:ext cx="4249738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 descr="Картинка 24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2060575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1258888" y="5661025"/>
            <a:ext cx="573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If we need to buy the book we go to a bookshop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Pharmacy 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124075" y="5516563"/>
            <a:ext cx="4789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Medicines are on sale in a pharmacy</a:t>
            </a:r>
            <a:endParaRPr lang="ru-RU" sz="2000" b="1"/>
          </a:p>
        </p:txBody>
      </p:sp>
      <p:pic>
        <p:nvPicPr>
          <p:cNvPr id="15364" name="Picture 6" descr="File:Selvval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62138"/>
            <a:ext cx="7620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Other types of shops</a:t>
            </a:r>
            <a:endParaRPr lang="ru-RU" b="1" smtClean="0"/>
          </a:p>
        </p:txBody>
      </p:sp>
      <p:graphicFrame>
        <p:nvGraphicFramePr>
          <p:cNvPr id="114864" name="Group 176"/>
          <p:cNvGraphicFramePr>
            <a:graphicFrameLocks noGrp="1"/>
          </p:cNvGraphicFramePr>
          <p:nvPr>
            <p:ph idx="1"/>
          </p:nvPr>
        </p:nvGraphicFramePr>
        <p:xfrm>
          <a:off x="1187450" y="2224088"/>
          <a:ext cx="7772400" cy="4652963"/>
        </p:xfrm>
        <a:graphic>
          <a:graphicData uri="http://schemas.openxmlformats.org/drawingml/2006/table">
            <a:tbl>
              <a:tblPr/>
              <a:tblGrid>
                <a:gridCol w="4438650"/>
                <a:gridCol w="3333750"/>
              </a:tblGrid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Grocer (UK) / Grocery store (USA)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Гастроном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Fishmonger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Рыбный магазин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Chemist (UK) / Drugstore (US)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Аптека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Pharmacy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Аптека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Newsagent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Газетный киоск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Stationer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Магазин канцелярских товаров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Optician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DIY (Do It Yourself) store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Магазин «Сделай сам»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Hardware shop / Hardware store / Ironmonger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Магазин хозтоваров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Corner shop (UK)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«Магазинчик на углу»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Delicatessen (deli)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Кулинария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Market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Рынок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Petshop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Зоомагазин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Tea shop (UK)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Чайный магазин, чайная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Petrol station (UK) / Gas station (US)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7777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Автозаправочная станция (АЗС)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777777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8" name="Text Box 177"/>
          <p:cNvSpPr txBox="1">
            <a:spLocks noChangeArrowheads="1"/>
          </p:cNvSpPr>
          <p:nvPr/>
        </p:nvSpPr>
        <p:spPr bwMode="auto">
          <a:xfrm>
            <a:off x="2555875" y="1700213"/>
            <a:ext cx="4454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There are many other kinds of shops: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C:\Users\Джулета\Desktop\СМАЙЛИКИ\img22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04788"/>
            <a:ext cx="8870950" cy="6653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Джулета\Desktop\СМАЙЛИКИ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713787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Shops</a:t>
            </a:r>
            <a:endParaRPr lang="ru-RU" b="1" smtClean="0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468313" y="4581525"/>
            <a:ext cx="8353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When we want to buy something, we go to a shop. There are many kinds of shops in every town or city</a:t>
            </a:r>
            <a:r>
              <a:rPr lang="ru-RU" sz="2400" b="1"/>
              <a:t>.</a:t>
            </a:r>
          </a:p>
        </p:txBody>
      </p:sp>
      <p:pic>
        <p:nvPicPr>
          <p:cNvPr id="4100" name="Picture 6" descr="Картинка 17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109788"/>
            <a:ext cx="3527425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Картинка 52 из 96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078038"/>
            <a:ext cx="32400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>
            <a:spLocks noChangeArrowheads="1"/>
          </p:cNvSpPr>
          <p:nvPr>
            <p:ph type="title"/>
          </p:nvPr>
        </p:nvSpPr>
        <p:spPr>
          <a:xfrm>
            <a:off x="1150938" y="836613"/>
            <a:ext cx="7793037" cy="839787"/>
          </a:xfrm>
          <a:noFill/>
        </p:spPr>
        <p:txBody>
          <a:bodyPr/>
          <a:lstStyle/>
          <a:p>
            <a:pPr eaLnBrk="1" hangingPunct="1"/>
            <a:r>
              <a:rPr lang="en-US" b="1" smtClean="0"/>
              <a:t>D</a:t>
            </a:r>
            <a:r>
              <a:rPr lang="ru-RU" b="1" smtClean="0"/>
              <a:t>epartment store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42875" y="4797425"/>
            <a:ext cx="88931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Department store is a large shop with many departments for different kinds of goods.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A department store, for example, is composed of  departments: clothes, shoes, sports goods, toys, china and glass, electric appliances, cosmetics, cameras, records, etc. 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You can buy everything you like there.</a:t>
            </a:r>
            <a:r>
              <a:rPr lang="en-US"/>
              <a:t> </a:t>
            </a:r>
            <a:endParaRPr lang="ru-RU"/>
          </a:p>
        </p:txBody>
      </p:sp>
      <p:pic>
        <p:nvPicPr>
          <p:cNvPr id="5124" name="Picture 6" descr="File:MacysDepartmentStoreNewyo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2349500"/>
            <a:ext cx="20510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6975475" y="4076700"/>
            <a:ext cx="19177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The Macy's department store in New York City</a:t>
            </a:r>
            <a:endParaRPr lang="ru-RU" sz="1200" b="1">
              <a:latin typeface="Arial" charset="0"/>
            </a:endParaRPr>
          </a:p>
        </p:txBody>
      </p:sp>
      <p:pic>
        <p:nvPicPr>
          <p:cNvPr id="5126" name="Picture 8" descr="Le_Bon_March%C3%A9_department_store_in_Paris_18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1989138"/>
            <a:ext cx="22320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2124075" y="371633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latin typeface="Arial" charset="0"/>
              </a:rPr>
              <a:t>Le Bon Marché department store in Paris, 1867</a:t>
            </a:r>
            <a:endParaRPr lang="ru-RU" sz="1200" b="1">
              <a:latin typeface="Arial" charset="0"/>
            </a:endParaRPr>
          </a:p>
        </p:txBody>
      </p:sp>
      <p:pic>
        <p:nvPicPr>
          <p:cNvPr id="5128" name="Picture 10" descr="File:SG Road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989138"/>
            <a:ext cx="216058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4716463" y="3763963"/>
            <a:ext cx="18716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Arial" charset="0"/>
              </a:rPr>
              <a:t>Big Bazaar at Ahmedabad, India.</a:t>
            </a:r>
            <a:endParaRPr lang="ru-RU" sz="1200" b="1">
              <a:latin typeface="Arial" charset="0"/>
            </a:endParaRPr>
          </a:p>
        </p:txBody>
      </p:sp>
      <p:pic>
        <p:nvPicPr>
          <p:cNvPr id="5130" name="Picture 12" descr="220px-Kendal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2060575"/>
            <a:ext cx="14779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 Box 13"/>
          <p:cNvSpPr txBox="1">
            <a:spLocks noChangeArrowheads="1"/>
          </p:cNvSpPr>
          <p:nvPr/>
        </p:nvSpPr>
        <p:spPr bwMode="auto">
          <a:xfrm>
            <a:off x="179388" y="4149725"/>
            <a:ext cx="1728787" cy="639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Arial" charset="0"/>
              </a:rPr>
              <a:t>Kendals department store in Manchester, England.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592138" y="5172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95288" y="5300663"/>
            <a:ext cx="86407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The most famous department store in Russia are GUM and TsUM in Moscow. Other popular stores are Mega (shopping malls), Stockmann, and Marks &amp; Spencer and others.</a:t>
            </a:r>
            <a:r>
              <a:rPr lang="en-US"/>
              <a:t> </a:t>
            </a:r>
          </a:p>
        </p:txBody>
      </p:sp>
      <p:pic>
        <p:nvPicPr>
          <p:cNvPr id="6148" name="Picture 6" descr="File:Goum by nigh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349500"/>
            <a:ext cx="34559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File:Tsum Building by Roman Klei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1250" y="2276475"/>
            <a:ext cx="32512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8"/>
          <p:cNvSpPr>
            <a:spLocks noChangeArrowheads="1"/>
          </p:cNvSpPr>
          <p:nvPr>
            <p:ph type="title"/>
          </p:nvPr>
        </p:nvSpPr>
        <p:spPr>
          <a:xfrm>
            <a:off x="1150938" y="836613"/>
            <a:ext cx="7793037" cy="839787"/>
          </a:xfrm>
          <a:noFill/>
        </p:spPr>
        <p:txBody>
          <a:bodyPr/>
          <a:lstStyle/>
          <a:p>
            <a:pPr eaLnBrk="1" hangingPunct="1"/>
            <a:r>
              <a:rPr lang="en-US" b="1" smtClean="0"/>
              <a:t>D</a:t>
            </a:r>
            <a:r>
              <a:rPr lang="ru-RU" b="1" smtClean="0"/>
              <a:t>epartment store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250px-GUM%2C_Moscow%2C_Russ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5038"/>
            <a:ext cx="266382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File:Moscow GUM Middle Line view from 2nd floo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1916113"/>
            <a:ext cx="2376488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File:Goum 189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1916113"/>
            <a:ext cx="3240088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843213" y="4221163"/>
            <a:ext cx="3168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1893</a:t>
            </a:r>
            <a:endParaRPr lang="ru-RU" sz="1200" b="1">
              <a:latin typeface="Arial" charset="0"/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250825" y="4797425"/>
            <a:ext cx="86756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GUM (meaning "main department store") is a large store in Kitai-gorod of Moscow, facing Red Square. It is actually a shopping mall. Prior to the 1920s the place was known as the Upper Trading Rows </a:t>
            </a:r>
            <a:r>
              <a:rPr lang="en-US" sz="2000">
                <a:latin typeface="Arial" charset="0"/>
              </a:rPr>
              <a:t>(Russian: Верхние торговые ряды).</a:t>
            </a:r>
            <a:endParaRPr lang="ru-RU" sz="2000">
              <a:latin typeface="Arial" charset="0"/>
            </a:endParaRP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2051050" y="7766050"/>
            <a:ext cx="57594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Arial" charset="0"/>
              </a:rPr>
              <a:t>The most famous department store in Russia is GUM in Moscow, followed by TsUM and the Petrovsky Passage. Other popular stores are Mega (shopping malls), Stockmann, and Marks &amp; Spencer. </a:t>
            </a:r>
            <a:endParaRPr lang="ru-RU" sz="1200" b="1">
              <a:latin typeface="Arial" charset="0"/>
            </a:endParaRPr>
          </a:p>
        </p:txBody>
      </p:sp>
      <p:sp>
        <p:nvSpPr>
          <p:cNvPr id="7176" name="Text Box 12"/>
          <p:cNvSpPr>
            <a:spLocks noChangeArrowheads="1"/>
          </p:cNvSpPr>
          <p:nvPr>
            <p:ph type="title"/>
          </p:nvPr>
        </p:nvSpPr>
        <p:spPr>
          <a:xfrm>
            <a:off x="1150938" y="836613"/>
            <a:ext cx="7793037" cy="839787"/>
          </a:xfrm>
          <a:noFill/>
        </p:spPr>
        <p:txBody>
          <a:bodyPr/>
          <a:lstStyle/>
          <a:p>
            <a:pPr eaLnBrk="1" hangingPunct="1"/>
            <a:r>
              <a:rPr lang="en-US" b="1" smtClean="0"/>
              <a:t>D</a:t>
            </a:r>
            <a:r>
              <a:rPr lang="ru-RU" b="1" smtClean="0"/>
              <a:t>epartment store</a:t>
            </a:r>
            <a:r>
              <a:rPr lang="en-US" b="1" smtClean="0"/>
              <a:t> - GUM</a:t>
            </a:r>
            <a:endParaRPr lang="ru-RU" b="1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Supermarket </a:t>
            </a:r>
            <a:r>
              <a:rPr lang="en-US" sz="3600" b="1" smtClean="0"/>
              <a:t>– </a:t>
            </a:r>
            <a:r>
              <a:rPr lang="ru-RU" sz="3600" b="1" smtClean="0"/>
              <a:t>self-service shop</a:t>
            </a:r>
          </a:p>
        </p:txBody>
      </p:sp>
      <p:pic>
        <p:nvPicPr>
          <p:cNvPr id="8195" name="Picture 9" descr="Supermarket_check_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916113"/>
            <a:ext cx="2736850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1" descr="220px-ASDA_in_Keighle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916113"/>
            <a:ext cx="2736850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3" descr="220px-LoblawsInsid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916113"/>
            <a:ext cx="2735262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16"/>
          <p:cNvSpPr txBox="1">
            <a:spLocks noChangeArrowheads="1"/>
          </p:cNvSpPr>
          <p:nvPr/>
        </p:nvSpPr>
        <p:spPr bwMode="auto">
          <a:xfrm>
            <a:off x="250825" y="4076700"/>
            <a:ext cx="871378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In a supermarket we can also buy many different things at once: sausages, fish, sugar, macaroni, flour, tea.</a:t>
            </a:r>
            <a:r>
              <a:rPr lang="en-US" sz="2000"/>
              <a:t> </a:t>
            </a:r>
            <a:r>
              <a:rPr lang="en-US" sz="2000" b="1"/>
              <a:t>In a supermarket the buyer goes with a basket and puts into a basket that he wants to buy.</a:t>
            </a:r>
          </a:p>
          <a:p>
            <a:pPr algn="ctr">
              <a:spcBef>
                <a:spcPct val="50000"/>
              </a:spcBef>
            </a:pPr>
            <a:r>
              <a:rPr lang="en-US" sz="2000" b="1"/>
              <a:t>The concept of a self-service grocery store was developed by American entrepreneur Clarence Saunders. His first store opened in Memphis, Tennessee, in 1916. </a:t>
            </a:r>
            <a:endParaRPr lang="ru-RU" sz="2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Men's and women's clothing stores</a:t>
            </a:r>
            <a:r>
              <a:rPr lang="ru-RU" sz="3200" b="1" smtClean="0"/>
              <a:t> 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79388" y="4221163"/>
            <a:ext cx="87852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In the women's clothing department you can find dresses, costumes, blouses, skirts, coats, beautiful underwear and many other things. </a:t>
            </a:r>
          </a:p>
          <a:p>
            <a:pPr algn="ctr"/>
            <a:endParaRPr lang="en-US" sz="2000" b="1"/>
          </a:p>
          <a:p>
            <a:pPr algn="ctr"/>
            <a:r>
              <a:rPr lang="en-US" sz="2000" b="1"/>
              <a:t>In the men's clothing department you can choose shirts, trousers, overcoats, etc. </a:t>
            </a:r>
          </a:p>
          <a:p>
            <a:pPr algn="ctr"/>
            <a:endParaRPr lang="en-US" sz="2000" b="1"/>
          </a:p>
          <a:p>
            <a:pPr algn="ctr"/>
            <a:r>
              <a:rPr lang="en-US" sz="2000" b="1"/>
              <a:t>Also it is possible to buy</a:t>
            </a:r>
            <a:r>
              <a:rPr lang="en-US"/>
              <a:t> </a:t>
            </a:r>
            <a:r>
              <a:rPr lang="en-US" sz="2000" b="1"/>
              <a:t>sweaters, cardigans, woolen jackets.</a:t>
            </a:r>
            <a:r>
              <a:rPr lang="ru-RU" sz="2000" b="1"/>
              <a:t> </a:t>
            </a:r>
          </a:p>
        </p:txBody>
      </p:sp>
      <p:pic>
        <p:nvPicPr>
          <p:cNvPr id="9220" name="Picture 6" descr="Картинка 16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844675"/>
            <a:ext cx="3025775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glenfield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9488" y="1844675"/>
            <a:ext cx="3382962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Butchers</a:t>
            </a:r>
            <a:endParaRPr lang="ru-RU" b="1" smtClean="0"/>
          </a:p>
        </p:txBody>
      </p:sp>
      <p:pic>
        <p:nvPicPr>
          <p:cNvPr id="10243" name="Picture 4" descr="File:Two Butch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060575"/>
            <a:ext cx="3924300" cy="28448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79388" y="5305425"/>
            <a:ext cx="8713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At the butcher's there is a wide choice of meat and poultry. </a:t>
            </a:r>
            <a:endParaRPr lang="ru-RU" sz="2000" b="1"/>
          </a:p>
        </p:txBody>
      </p:sp>
      <p:pic>
        <p:nvPicPr>
          <p:cNvPr id="10245" name="Picture 10" descr="normal_Image00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060575"/>
            <a:ext cx="3887788" cy="29257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Baker 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539750" y="6165850"/>
            <a:ext cx="8135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At the bakery you buy brown and white bread, rolls, biscuits.</a:t>
            </a:r>
            <a:r>
              <a:rPr lang="ru-RU" sz="2000" b="1"/>
              <a:t> </a:t>
            </a:r>
          </a:p>
        </p:txBody>
      </p:sp>
      <p:pic>
        <p:nvPicPr>
          <p:cNvPr id="11268" name="Picture 6" descr="Картинка 4 из 227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916113"/>
            <a:ext cx="312261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Картинка 7 из 2279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276475"/>
            <a:ext cx="5076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314</TotalTime>
  <Words>599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Tahoma</vt:lpstr>
      <vt:lpstr>Arial</vt:lpstr>
      <vt:lpstr>Wingdings</vt:lpstr>
      <vt:lpstr>Calibri</vt:lpstr>
      <vt:lpstr>Times New Roman</vt:lpstr>
      <vt:lpstr>Палитра</vt:lpstr>
      <vt:lpstr>SHOPS  AND SHOPPING</vt:lpstr>
      <vt:lpstr>Shops</vt:lpstr>
      <vt:lpstr>Department store</vt:lpstr>
      <vt:lpstr>Department store</vt:lpstr>
      <vt:lpstr>Department store - GUM</vt:lpstr>
      <vt:lpstr>Supermarket – self-service shop</vt:lpstr>
      <vt:lpstr>Men's and women's clothing stores </vt:lpstr>
      <vt:lpstr>Butchers</vt:lpstr>
      <vt:lpstr>Baker </vt:lpstr>
      <vt:lpstr>Слайд 10</vt:lpstr>
      <vt:lpstr>Dairy shop</vt:lpstr>
      <vt:lpstr>Bookshop (Bookstore)</vt:lpstr>
      <vt:lpstr>Pharmacy </vt:lpstr>
      <vt:lpstr>Other types of shops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Shops.</dc:title>
  <dc:creator>Александр</dc:creator>
  <cp:lastModifiedBy>orlova</cp:lastModifiedBy>
  <cp:revision>29</cp:revision>
  <dcterms:created xsi:type="dcterms:W3CDTF">2011-05-01T12:58:30Z</dcterms:created>
  <dcterms:modified xsi:type="dcterms:W3CDTF">2023-11-28T09:30:07Z</dcterms:modified>
</cp:coreProperties>
</file>