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19EFE8-F478-497E-9E33-274040A06B6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6FE625-7A0A-4013-9A46-2FF3A1F05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7728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«Российская Федерация</a:t>
            </a:r>
            <a:r>
              <a:rPr lang="ru-RU" sz="4400" dirty="0" smtClean="0">
                <a:solidFill>
                  <a:schemeClr val="tx1"/>
                </a:solidFill>
              </a:rPr>
              <a:t>» </a:t>
            </a:r>
            <a:endParaRPr lang="ru-RU" sz="44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9144000" cy="17257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 </a:t>
            </a:r>
          </a:p>
          <a:p>
            <a:pPr marL="530352" indent="-457200">
              <a:buAutoNum type="arabicPeriod"/>
            </a:pPr>
            <a:r>
              <a:rPr lang="ru-RU" sz="3600" dirty="0" smtClean="0"/>
              <a:t>Совершенствование </a:t>
            </a:r>
            <a:r>
              <a:rPr lang="ru-RU" sz="3600" dirty="0" smtClean="0"/>
              <a:t>умений и навыков практического владения английским </a:t>
            </a:r>
            <a:r>
              <a:rPr lang="ru-RU" sz="3600" dirty="0" smtClean="0"/>
              <a:t>языком </a:t>
            </a:r>
          </a:p>
          <a:p>
            <a:pPr marL="530352" indent="-457200">
              <a:buAutoNum type="arabicPeriod"/>
            </a:pPr>
            <a:r>
              <a:rPr lang="ru-RU" sz="3600" dirty="0" smtClean="0"/>
              <a:t>Расширение </a:t>
            </a:r>
            <a:r>
              <a:rPr lang="ru-RU" sz="3600" dirty="0" smtClean="0"/>
              <a:t>знаний студентов по теме « Российская Федерация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en-US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Russia is famous for its people.</a:t>
            </a:r>
            <a:endParaRPr lang="ru-RU" dirty="0"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Alexander Pushkin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Michael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Lomonosov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Isaak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Levitan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Peter Tchaikovsky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Yuri Gagarin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Andrei Sakharov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уш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268760"/>
            <a:ext cx="1444007" cy="1760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88cb5138c3d7c960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479244"/>
            <a:ext cx="1403715" cy="1669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гагари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21088"/>
            <a:ext cx="1353691" cy="1598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сахаров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059102"/>
            <a:ext cx="1353691" cy="1598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левита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077072"/>
            <a:ext cx="1267341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чайковский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5013176"/>
            <a:ext cx="1224136" cy="1596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 is my country and </a:t>
            </a:r>
            <a:br>
              <a:rPr lang="en-US" sz="4800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 love it very much!</a:t>
            </a:r>
            <a:endParaRPr lang="ru-RU" sz="4800" dirty="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л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624736" cy="4941168"/>
          </a:xfrm>
          <a:prstGeom prst="round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en-US" dirty="0" smtClean="0">
                <a:ln w="63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</a:rPr>
              <a:t>RUSSIAN FEDERATION</a:t>
            </a:r>
            <a:endParaRPr lang="ru-RU" dirty="0">
              <a:ln w="63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 descr="карта росси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8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436096" cy="11744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SYMBOLS  of RUSSIA</a:t>
            </a:r>
            <a:endParaRPr lang="ru-RU" sz="4400" b="1" cap="all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628800"/>
            <a:ext cx="4355976" cy="52292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One symbol is the Russian national flag. </a:t>
            </a:r>
          </a:p>
          <a:p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It has three stripes: white, blue and red. </a:t>
            </a:r>
          </a:p>
          <a:p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99863a5f7f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-243408"/>
            <a:ext cx="4560621" cy="4176464"/>
          </a:xfrm>
        </p:spPr>
      </p:pic>
      <p:pic>
        <p:nvPicPr>
          <p:cNvPr id="6" name="Содержимое 5" descr="bere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16216" y="2371883"/>
            <a:ext cx="2627784" cy="4486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 rot="10800000" flipV="1">
            <a:off x="0" y="5451321"/>
            <a:ext cx="71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Another symbol of Russia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birch tree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07288" cy="779686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 is the capital.</a:t>
            </a:r>
            <a:endParaRPr lang="ru-RU" sz="4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5652120" cy="554461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Chronicles first mentioned Moscow in 1147. It was a little settlement at the top of a hill looking over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Moskva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river, a settlement founded by Prince Yuri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Dolgoruky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It grew and very soon it became  “a city, superior to all other cities of Russia”.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Today its population is about 9000000 people.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скв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7" y="764704"/>
            <a:ext cx="2987824" cy="2304256"/>
          </a:xfrm>
          <a:prstGeom prst="star32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па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09120"/>
            <a:ext cx="2016224" cy="2564904"/>
          </a:xfrm>
          <a:prstGeom prst="flowChartMerg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собо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653137"/>
            <a:ext cx="2699792" cy="2204864"/>
          </a:xfrm>
          <a:prstGeom prst="star32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церьовь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780928"/>
            <a:ext cx="3203848" cy="2089192"/>
          </a:xfrm>
          <a:prstGeom prst="star32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en-US" sz="3200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Russia is the largest country of the world. It lies on a huge territory from the coast of the Pacific Ocean to the centre of Europe. Its climate is different.</a:t>
            </a:r>
            <a:endParaRPr lang="ru-RU" sz="3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6354400050018635bffe2071d8276024b9bfbc7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73" r="6573" b="14718"/>
          <a:stretch>
            <a:fillRect/>
          </a:stretch>
        </p:blipFill>
        <p:spPr>
          <a:xfrm>
            <a:off x="-12040" y="2060848"/>
            <a:ext cx="2988898" cy="15841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Рисунок 5" descr="снега.jpeg"/>
          <p:cNvPicPr>
            <a:picLocks noChangeAspect="1"/>
          </p:cNvPicPr>
          <p:nvPr/>
        </p:nvPicPr>
        <p:blipFill>
          <a:blip r:embed="rId3" cstate="print"/>
          <a:srcRect b="9398"/>
          <a:stretch>
            <a:fillRect/>
          </a:stretch>
        </p:blipFill>
        <p:spPr>
          <a:xfrm>
            <a:off x="6372200" y="4966025"/>
            <a:ext cx="2771800" cy="18919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2592288" cy="19449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 descr="мор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8286" y="2852936"/>
            <a:ext cx="2580818" cy="1944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635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Russia is a very rich country. There are many rivers, lakes, mountains, forests and fields.</a:t>
            </a:r>
            <a:endParaRPr lang="ru-RU" dirty="0">
              <a:ln w="6350"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 rot="20828735">
            <a:off x="-119600" y="1389551"/>
            <a:ext cx="4287571" cy="1539556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The Volga is the longest river in Europe.</a:t>
            </a:r>
            <a:endParaRPr lang="ru-RU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волг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0730660">
            <a:off x="297610" y="3561195"/>
            <a:ext cx="3819413" cy="28645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4" name="Содержимое 13" descr="ле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479920">
            <a:off x="3624210" y="1911608"/>
            <a:ext cx="3178335" cy="21241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 rot="21012809">
            <a:off x="6603260" y="1856271"/>
            <a:ext cx="4081055" cy="2221371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The Lena and </a:t>
            </a:r>
          </a:p>
          <a:p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Yenisey</a:t>
            </a:r>
            <a:endParaRPr lang="ru-RU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енис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4217">
            <a:off x="5620132" y="4280705"/>
            <a:ext cx="3276541" cy="24574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3792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Lake Baikal is the deepest freshwater lake on the Earth. It is 1741 meters deep.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байкал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0" y="1844824"/>
            <a:ext cx="9144000" cy="49505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 flipH="1">
            <a:off x="8604448" y="4221088"/>
            <a:ext cx="216024" cy="144015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0"/>
            <a:ext cx="5220072" cy="6858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Altai Mountains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lie south of Lake Baikal.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Caucasus Mountains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between the Black and  Caspian se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Ural Mountains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 a natural border between Europe and Asia.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алта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00600" y="0"/>
            <a:ext cx="3419872" cy="2564904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кавк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276872"/>
            <a:ext cx="3515883" cy="2636912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урал.jpg"/>
          <p:cNvPicPr>
            <a:picLocks noChangeAspect="1"/>
          </p:cNvPicPr>
          <p:nvPr/>
        </p:nvPicPr>
        <p:blipFill>
          <a:blip r:embed="rId4" cstate="print"/>
          <a:srcRect b="7724"/>
          <a:stretch>
            <a:fillRect/>
          </a:stretch>
        </p:blipFill>
        <p:spPr>
          <a:xfrm>
            <a:off x="5652120" y="4653135"/>
            <a:ext cx="3744416" cy="2440023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324528" cy="648072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en-US" sz="3600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Look at the major cities of Russia.</a:t>
            </a:r>
            <a:endParaRPr lang="ru-RU" sz="3600" dirty="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ладимир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>
          <a:xfrm>
            <a:off x="0" y="2132856"/>
            <a:ext cx="2991101" cy="21602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9396536" cy="78841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Vladimir, Perm,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St.Petersburg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Yaroslavl,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Novgorod the Great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овгород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132856"/>
            <a:ext cx="2989780" cy="2232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пермь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53518"/>
            <a:ext cx="2771800" cy="27044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 descr="пите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509120"/>
            <a:ext cx="3117982" cy="2348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Рисунок 8" descr="ярославль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9109" y="4509120"/>
            <a:ext cx="3374892" cy="2348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278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ТЕМА УРОКА: «Российская Федерация» </vt:lpstr>
      <vt:lpstr>RUSSIAN FEDERATION</vt:lpstr>
      <vt:lpstr>SYMBOLS  of RUSSIA</vt:lpstr>
      <vt:lpstr>MOSCOW is the capital.</vt:lpstr>
      <vt:lpstr>Russia is the largest country of the world. It lies on a huge territory from the coast of the Pacific Ocean to the centre of Europe. Its climate is different.</vt:lpstr>
      <vt:lpstr>Russia is a very rich country. There are many rivers, lakes, mountains, forests and fields.</vt:lpstr>
      <vt:lpstr>Lake Baikal is the deepest freshwater lake on the Earth. It is 1741 meters deep. </vt:lpstr>
      <vt:lpstr>Слайд 8</vt:lpstr>
      <vt:lpstr>Look at the major cities of Russia.</vt:lpstr>
      <vt:lpstr>Russia is famous for its people.</vt:lpstr>
      <vt:lpstr>Russia is my country and  I love it very much!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is my motherland</dc:title>
  <dc:creator>UserXP</dc:creator>
  <cp:lastModifiedBy>user</cp:lastModifiedBy>
  <cp:revision>29</cp:revision>
  <dcterms:created xsi:type="dcterms:W3CDTF">2011-11-25T18:58:57Z</dcterms:created>
  <dcterms:modified xsi:type="dcterms:W3CDTF">2013-12-04T05:06:55Z</dcterms:modified>
</cp:coreProperties>
</file>