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6" r:id="rId4"/>
    <p:sldId id="258" r:id="rId5"/>
    <p:sldId id="263" r:id="rId6"/>
    <p:sldId id="267" r:id="rId7"/>
    <p:sldId id="264" r:id="rId8"/>
    <p:sldId id="268" r:id="rId9"/>
    <p:sldId id="265" r:id="rId10"/>
    <p:sldId id="269" r:id="rId11"/>
    <p:sldId id="266" r:id="rId12"/>
    <p:sldId id="270" r:id="rId13"/>
    <p:sldId id="274" r:id="rId14"/>
    <p:sldId id="271" r:id="rId15"/>
    <p:sldId id="272" r:id="rId16"/>
    <p:sldId id="273" r:id="rId17"/>
    <p:sldId id="27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begin.ru/articles/view/_31" TargetMode="External"/><Relationship Id="rId2" Type="http://schemas.openxmlformats.org/officeDocument/2006/relationships/hyperlink" Target="https://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sktopwallpapers_org_ua-1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Лекция по теме </a:t>
            </a:r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:</a:t>
            </a:r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Компьютерные угрозы </a:t>
            </a:r>
            <a:b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 защита информации</a:t>
            </a:r>
            <a:br>
              <a:rPr lang="ru-RU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endParaRPr lang="ru-RU" sz="4800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cdnimg.rg.ru/img/content/163/73/67/iStock-898222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80" y="2708920"/>
            <a:ext cx="3884439" cy="25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средствам защиты информации ИС от действий субъектов относятся: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средства защита информации от несанкционированного доступа;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защита информации в компьютерных сетях;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криптографическая защита информации;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электронная цифровая подпись;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защита информации от компьютерных вирусов.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-3_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013300"/>
            <a:ext cx="2051720" cy="18447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4320"/>
            <a:ext cx="87129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защита информации от несанкционированного доступа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доступа к ресурсам информационной системы предусматривает выполнение трех процедур: идентификация, аутентификация и авторизация.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присвоение пользователю (объекту или субъекту ресурсов) уникальных имен и кодов (идентификаторов).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Аутентификация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установление подлинности пользователя, представившего идентификатор или проверка того, что лицо или устройство, сообщившее идентификатор является действительно тем, за кого оно себя выдает. Наиболее распространенным способом аутентификации является присвоение пользователю пароля и хранение его в компьютере.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Авторизация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проверка полномочий или проверка права пользователя на доступ к конкретным ресурсам и выполнение определенных операций над ними. Авторизация проводится с целью разграничения прав доступа к сетевым и компьютерным ресурсам.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404664"/>
            <a:ext cx="864096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информации в компьютерных сетях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Локальные сети предприятий очень часто подключаются к сети Интернет. Для защиты локальных сетей компаний, как правило, применяются межсетевые экраны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брандмауэры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firewalls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это средство разграничения доступа, которое позволяет разделить сеть на две части (граница проходит между локальной сетью и сетью Интернет) и сформировать набор правил, определяющих условия прохождения пакетов из одной части в другую. Экраны могут быть реализованы как аппаратными средствами, так и программными.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ibtb.ru/images/avza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21" y="4581128"/>
            <a:ext cx="3658757" cy="19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5320_html_547cae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419" y="0"/>
            <a:ext cx="92174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332656"/>
            <a:ext cx="87129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Криптографическая защита информации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секретности информации применяется ее шифрование или криптография. Для шифрования используется алгоритм или устройство, которое реализует определенный алгоритм. Управление шифрованием осуществляется с помощью изменяющегося кода ключа.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Извлечь зашифрованную информацию можно только с помощью ключа. Криптография - это очень эффективный метод, который повышает безопасность передачи данных в компьютерных сетях и при обмене информацией между удаленными компьютерами.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2-spyware.com/news/wp-content/uploads/virusai/ginemo-ransomware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27" y="4395307"/>
            <a:ext cx="3075954" cy="21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9024" y="332656"/>
            <a:ext cx="86054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цифровая подпись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исключения возможности модификации исходного сообщения или подмены этого сообщения другим необходимо передавать сообщение вместе с электронной подписью. Электронная цифровая подпись - это последовательность символов, полученная в результате криптографического преобразования исходного сообщения с использованием закрытого ключа и позволяющая определять целостность сообщения и принадлежность его автору при помощи открытого ключа.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Другими словами сообщение, зашифрованное с помощью закрытого ключа, называется электронной цифровой подписью. Отправитель передает незашифрованное сообщение в исходном виде вместе с цифровой подписью. Получатель с помощью открытого ключа расшифровывает набор символов сообщения из цифровой подписи и сравнивает их с набором символов незашифрованного сообщения.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полном совпадении символов можно утверждать, что полученное сообщение не модифицировано и принадлежит его автору.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443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589240"/>
            <a:ext cx="352030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информации от компьютерных вирусов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Компьютерный вирус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небольшая вредоносная программа, которая самостоятельно может создавать свои копии и внедрять их в программы (исполняемые файлы), документы, загрузочные сектора носителей данных и распространяться по каналам связи.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среды обитания основными типами компьютерных вирусов являются: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Программные (поражают файлы с расширением .СОМ и .ЕХЕ) вирусы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Загрузочные вирусы.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Макровирусы.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Сетевые вирусы.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Источниками вирусного заражения могут быть съемные носители и системы телекоммуникаций. К наиболее эффективным и популярным антивирусным программам относятся: Антивирус Касперского 7.0, AVAST,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Norton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AntiVirus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многие другие.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up/datas/229797/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1" t="54461"/>
          <a:stretch/>
        </p:blipFill>
        <p:spPr bwMode="auto">
          <a:xfrm>
            <a:off x="6732240" y="5182943"/>
            <a:ext cx="2182373" cy="16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Почему в информационной безопасности на первом месте стоит защита информации?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 чем заключается безопасная работа информационной системы?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 чем заключается понятие конфиденциальной информации?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Что представляет собой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ЭЦП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Чем опасны вирусы?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В чем заключаются методы криптографической защиты?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Что представляют собой брандмауэры?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2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7638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http://www.compbegin.ru/articles/view/_</a:t>
            </a:r>
            <a:r>
              <a:rPr lang="en-US" dirty="0" smtClean="0">
                <a:hlinkClick r:id="rId3"/>
              </a:rPr>
              <a:t>31</a:t>
            </a:r>
            <a:endParaRPr lang="ru-RU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определить, что представляет собой информация;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какие основные понятия входят в понятие информационной безопасности;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определить источники угроз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определить в чем заключается комплексная защита информационной системы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познакомиться с компьютерными угрозами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4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Понятие информации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информационной безопасности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безопасности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защита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Электронная цифровая подпись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Защита от вирусов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96448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является одним из наиболее ценных ресурсов любой компании, поэтому обеспечение защиты информации является одной из важнейших и приоритетных задач.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информационной системы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свойство, заключающее в способности системы обеспечить ее нормальное функционирование, то есть обеспечить целостность и секретность информации. Для обеспечения целостности и конфиденциальности информации необходимо обеспечить защиту информации от случайного уничтожения или несанкционированного доступа к ней.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04084"/>
            <a:ext cx="86409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целостностью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понимается невозможность несанкционированного или случайного уничтожения, а также модификации информации.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конфиденциальностью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информации - невозможность утечки и несанкционированного завладения хранящейся, передаваемой или принимаемой информации.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snovnyie-sostavlyayushhie-informatsionnoy-bezopasnosti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043608" y="4149080"/>
            <a:ext cx="7195402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 следующие источники угроз безопасности информационных систем: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антропогенные источники, вызванные случайными или преднамеренными действиями субъектов;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техногенные источники, приводящие к отказам и сбоям технических и программных средств из-за устаревших программных и аппаратных средств или ошибок в ПО;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стихийные источники, вызванные природными катаклизмами или форс-мажорными обстоятельствами.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dcb5fbc8ea9fb3c4cdb519df8d794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97152"/>
            <a:ext cx="2396335" cy="2060848"/>
          </a:xfrm>
          <a:prstGeom prst="rect">
            <a:avLst/>
          </a:prstGeom>
        </p:spPr>
      </p:pic>
      <p:pic>
        <p:nvPicPr>
          <p:cNvPr id="9" name="Рисунок 8" descr="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013176"/>
            <a:ext cx="3429000" cy="1333500"/>
          </a:xfrm>
          <a:prstGeom prst="rect">
            <a:avLst/>
          </a:prstGeom>
        </p:spPr>
      </p:pic>
      <p:pic>
        <p:nvPicPr>
          <p:cNvPr id="10" name="Рисунок 9" descr="p79_navodn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1888" y="4797152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60648"/>
            <a:ext cx="856895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свою очередь антропогенные источники угроз делятся: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внутренние (воздействия со стороны сотрудников компании) и внешние (несанкционированное вмешательство посторонних лиц из внешних сетей общего назначения) источники;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непреднамеренные (случайные) и преднамеренные действия субъектов.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inority_re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56993"/>
            <a:ext cx="624640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748464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достаточно много возможных направлений утечки информации и путей несанкционированного доступа к ней в системах и сетях: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перехват информации;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модификация информации (исходное сообщение или документ изменяется или подменяется другим и отсылается адресату);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подмена авторства информации (кто-то может послать письмо или документ от вашего имени);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использование недостатков операционных систем и прикладных программных средств;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копирование носителей информации и файлов с преодолением мер защиты;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незаконное подключение к аппаратуре и линиям связи;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маскировка под зарегистрированного пользователя и присвоение его полномочий;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введение новых пользователей;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компьютерных вирусов и так далее.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versiya.info/uploads/posts/2018-01/1516445367_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10" y="4797152"/>
            <a:ext cx="3249396" cy="18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88640"/>
            <a:ext cx="86409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безопасности информационных систем применяют системы защиты информации, которые представляют собой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 - технологических мер, программно - технических средств и правовых норм, направленных на противодействие источникам угроз безопасности информации.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2852936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комплексном подходе методы противодействия угрозам интегрируются, создавая архитектуру безопасности систем. Необходимо отметить, что любая системы защиты информации не является полностью безопасной. Всегда приходиться выбирать между уровнем защиты и эффективностью работы информационных систем.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</TotalTime>
  <Words>816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Lucida Sans Unicode</vt:lpstr>
      <vt:lpstr>Monotype Corsiva</vt:lpstr>
      <vt:lpstr>Times New Roman</vt:lpstr>
      <vt:lpstr>Verdana</vt:lpstr>
      <vt:lpstr>Wingdings 2</vt:lpstr>
      <vt:lpstr>Wingdings 3</vt:lpstr>
      <vt:lpstr>Открытая</vt:lpstr>
      <vt:lpstr>Лекция по теме : Компьютерные угрозы  и защита информации </vt:lpstr>
      <vt:lpstr>Цель: познакомиться с компьютерными угрозами </vt:lpstr>
      <vt:lpstr>План</vt:lpstr>
      <vt:lpstr>Информация является одним из наиболее ценных ресурсов любой компании, поэтому обеспечение защиты информации является одной из важнейших и приоритетных задач.    Безопасность информационной системы - это свойство, заключающее в способности системы обеспечить ее нормальное функционирование, то есть обеспечить целостность и секретность информации. Для обеспечения целостности и конфиденциальности информации необходимо обеспечить защиту информации от случайного уничтожения или несанкционированного доступа к ней.</vt:lpstr>
      <vt:lpstr>Презентация PowerPoint</vt:lpstr>
      <vt:lpstr>Известны следующие источники угроз безопасности информационных систем:  - антропогенные источники, вызванные случайными или преднамеренными действиями субъектов;  - техногенные источники, приводящие к отказам и сбоям технических и программных средств из-за устаревших программных и аппаратных средств или ошибок в ПО;  - стихийные источники, вызванные природными катаклизмами или форс-мажорными обстоятельствами. </vt:lpstr>
      <vt:lpstr>Презентация PowerPoint</vt:lpstr>
      <vt:lpstr>Существует достаточно много возможных направлений утечки информации и путей несанкционированного доступа к ней в системах и сетях:  - перехват информации; - модификация информации (исходное сообщение или документ изменяется или подменяется другим и отсылается адресату); - подмена авторства информации (кто-то может послать письмо или документ от вашего имени); - использование недостатков операционных систем и прикладных программных средств; - копирование носителей информации и файлов с преодолением мер защиты; - незаконное подключение к аппаратуре и линиям связи; - маскировка под зарегистрированного пользователя и присвоение его полномочий; - введение новых пользователей; - внедрение компьютерных вирусов и так далее.  </vt:lpstr>
      <vt:lpstr>Презентация PowerPoint</vt:lpstr>
      <vt:lpstr>  К средствам защиты информации ИС от действий субъектов относятся:  - средства защита информации от несанкционированного доступа;  - защита информации в компьютерных сетях;  - криптографическая защита информации;  - электронная цифровая подпись;  - защита информации от компьютерных вирусов.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вопросы:</vt:lpstr>
      <vt:lpstr>Использованные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информации в компьютерных сетях</dc:title>
  <dc:creator>Бурштейн Анастасия Тарасовна</dc:creator>
  <cp:lastModifiedBy>Лариса</cp:lastModifiedBy>
  <cp:revision>26</cp:revision>
  <dcterms:created xsi:type="dcterms:W3CDTF">2015-11-25T08:45:01Z</dcterms:created>
  <dcterms:modified xsi:type="dcterms:W3CDTF">2020-05-01T06:05:39Z</dcterms:modified>
</cp:coreProperties>
</file>