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186-3745-4878-A354-A96474390FAD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EA08-0A87-487A-BEE8-10C8334D3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186-3745-4878-A354-A96474390FAD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EA08-0A87-487A-BEE8-10C8334D3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186-3745-4878-A354-A96474390FAD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EA08-0A87-487A-BEE8-10C8334D3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186-3745-4878-A354-A96474390FAD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EA08-0A87-487A-BEE8-10C8334D3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186-3745-4878-A354-A96474390FAD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EA08-0A87-487A-BEE8-10C8334D3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186-3745-4878-A354-A96474390FAD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EA08-0A87-487A-BEE8-10C8334D3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186-3745-4878-A354-A96474390FAD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EA08-0A87-487A-BEE8-10C8334D3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186-3745-4878-A354-A96474390FAD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EA08-0A87-487A-BEE8-10C8334D3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186-3745-4878-A354-A96474390FAD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EA08-0A87-487A-BEE8-10C8334D3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186-3745-4878-A354-A96474390FAD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EA08-0A87-487A-BEE8-10C8334D3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A186-3745-4878-A354-A96474390FAD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EA08-0A87-487A-BEE8-10C8334D3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0A186-3745-4878-A354-A96474390FAD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FEA08-0A87-487A-BEE8-10C8334D3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470025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Настройка экрана в программе Автокад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Рисунок 4" descr="autocad-logo-curs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9858" y="2857496"/>
            <a:ext cx="372428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11960" y="6309320"/>
            <a:ext cx="4875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Преподаватель: Бурштейн 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Анастасия Тарасовна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472518" cy="4525963"/>
          </a:xfrm>
        </p:spPr>
        <p:txBody>
          <a:bodyPr>
            <a:normAutofit/>
          </a:bodyPr>
          <a:lstStyle/>
          <a:p>
            <a:r>
              <a:rPr lang="ru-RU" dirty="0"/>
              <a:t>Добавляем часто используемые инструменты на «Панель быстрого доступа». Давайте добавим кнопку «Свойства слоя».</a:t>
            </a:r>
          </a:p>
          <a:p>
            <a:r>
              <a:rPr lang="ru-RU" dirty="0"/>
              <a:t>На ленте переходим на вкладку «Вид». Далее находим кнопку «Свойства слоя», щелкаем по ней правой кнопкой мыши и выбираем “Добавить на панель «Быстрый доступ»</a:t>
            </a:r>
          </a:p>
          <a:p>
            <a:endParaRPr lang="ru-RU" dirty="0"/>
          </a:p>
        </p:txBody>
      </p:sp>
      <p:pic>
        <p:nvPicPr>
          <p:cNvPr id="1026" name="Picture 2" descr="ÐÐ°ÑÑÑÐ¾Ð¹ÐºÐ° AutoC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357694"/>
            <a:ext cx="8689658" cy="1895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1739881"/>
          </a:xfrm>
        </p:spPr>
        <p:txBody>
          <a:bodyPr>
            <a:normAutofit fontScale="92500"/>
          </a:bodyPr>
          <a:lstStyle/>
          <a:p>
            <a:r>
              <a:rPr lang="ru-RU" dirty="0"/>
              <a:t>Теперь на какой бы вкладке ленты мы не находились, мы всегда можем открыть «Диспетчер свойств слоев» с панели быстрого доступа.</a:t>
            </a:r>
          </a:p>
        </p:txBody>
      </p:sp>
      <p:pic>
        <p:nvPicPr>
          <p:cNvPr id="25602" name="Picture 2" descr="ÐÐ°ÑÑÑÐ¾Ð¹ÐºÐ° AutoC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7858180" cy="4866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"/>
            <a:ext cx="8786874" cy="1571612"/>
          </a:xfrm>
        </p:spPr>
        <p:txBody>
          <a:bodyPr/>
          <a:lstStyle/>
          <a:p>
            <a:r>
              <a:rPr lang="ru-RU" dirty="0"/>
              <a:t>Аналогичным способом добавляем на «Панель быстрого доступа» инструмент «Слои».</a:t>
            </a:r>
          </a:p>
        </p:txBody>
      </p:sp>
      <p:pic>
        <p:nvPicPr>
          <p:cNvPr id="24578" name="Picture 2" descr="ÐÐ°ÑÑÑÐ¾Ð¹ÐºÐ° AutoC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1214422"/>
            <a:ext cx="9096375" cy="1676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105835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Теперь у нас всегда под рукой возможность переключать слои</a:t>
            </a:r>
          </a:p>
        </p:txBody>
      </p:sp>
      <p:pic>
        <p:nvPicPr>
          <p:cNvPr id="24580" name="Picture 4" descr="ÐÐ°ÑÑÑÐ¾Ð¹ÐºÐ° AutoC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714884"/>
            <a:ext cx="8538077" cy="1804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929718" cy="271461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Закрепление справа или слева часто используемых палитр. Давайте сделаем более простым доступ к палитре «Свойства».</a:t>
            </a:r>
          </a:p>
          <a:p>
            <a:r>
              <a:rPr lang="ru-RU" dirty="0"/>
              <a:t>Переходим на вкладку «Вид», щелкаем по кнопке «Свойства» — откроется палитра «Свойства». Щелкаем по кнопке выделенной синим и выбираем «Закрепить Слева».</a:t>
            </a:r>
          </a:p>
          <a:p>
            <a:endParaRPr lang="ru-RU" dirty="0"/>
          </a:p>
        </p:txBody>
      </p:sp>
      <p:pic>
        <p:nvPicPr>
          <p:cNvPr id="23554" name="Picture 2" descr="ÐÐ°ÑÑÑÐ¾Ð¹ÐºÐ° AutoC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354767"/>
            <a:ext cx="4281483" cy="4503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4786346" cy="571504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Слева появится полоса «Свойства». Если указатель мыши поместить на эту полосу, то появится палитра «Свойства».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указатель мыши отвести в сторону палитра уберется с экрана. Полосу можно преобразовать в кнопку. Для этого щелкаем правой кнопкой мыши по этой полосе и выбираем «Только значки».</a:t>
            </a:r>
          </a:p>
        </p:txBody>
      </p:sp>
      <p:pic>
        <p:nvPicPr>
          <p:cNvPr id="29698" name="Picture 2" descr="ÐÐ°ÑÑÑÐ¾Ð¹ÐºÐ° AutoC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14290"/>
            <a:ext cx="3071834" cy="59908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5657671"/>
            <a:ext cx="5072098" cy="1200329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400" dirty="0"/>
              <a:t>Аналогичным образом можно организовать быстрый доступ и к другим палитрам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1"/>
            <a:ext cx="8715436" cy="2571768"/>
          </a:xfrm>
        </p:spPr>
        <p:txBody>
          <a:bodyPr/>
          <a:lstStyle/>
          <a:p>
            <a:r>
              <a:rPr lang="ru-RU" dirty="0"/>
              <a:t>Бывает так, что часть панелей инструментов, на какой либо вкладке, сворачиваются и ими не удобно пользоваться</a:t>
            </a:r>
            <a:r>
              <a:rPr lang="ru-RU" dirty="0" smtClean="0"/>
              <a:t>. </a:t>
            </a:r>
            <a:r>
              <a:rPr lang="ru-RU" dirty="0"/>
              <a:t>Чтобы они развернулись можно отключить панели, которыми вы не пользуетесь.</a:t>
            </a:r>
          </a:p>
        </p:txBody>
      </p:sp>
      <p:pic>
        <p:nvPicPr>
          <p:cNvPr id="28674" name="Picture 2" descr="ÐÐ°ÑÑÑÐ¾Ð¹ÐºÐ° AutoC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928934"/>
            <a:ext cx="8362950" cy="2962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8929718" cy="421484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Для этого помещаем указатель мышки на ленту и щелкаем правую кнопку мыши. Далее переходим на «Показать панели» и снимаем галочки с тех панелей инструментов, которые мы хотим скрыть (аналогичным образом можно отключить и не используемые вкладки).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панели все равно остались свернутыми, можно временно, какую либо панель вытащить в окно чертежа. Для этого помещаем курсор мыши на нужную панель, нажимаем левую кнопку мыши и не отпуская ее перетаскиваем панель в окно чертежа и там отпускаем. </a:t>
            </a:r>
            <a:endParaRPr lang="ru-RU" dirty="0" smtClean="0"/>
          </a:p>
          <a:p>
            <a:r>
              <a:rPr lang="ru-RU" dirty="0" smtClean="0"/>
              <a:t>После</a:t>
            </a:r>
            <a:r>
              <a:rPr lang="ru-RU" dirty="0"/>
              <a:t>, того как панель вам уже не нужна, ее можно возвратить на ленту. Щелкаем по кнопке «Вернуть панель на ленту».</a:t>
            </a:r>
          </a:p>
        </p:txBody>
      </p:sp>
      <p:pic>
        <p:nvPicPr>
          <p:cNvPr id="27650" name="Picture 2" descr="ÐÐ°ÑÑÑÐ¾Ð¹ÐºÐ° AutoC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261916"/>
            <a:ext cx="7529507" cy="2596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3571900" cy="628654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Организация быстрого доступа к папке проекта. Нажмите на кнопку «Открыть». Появится окно «Выбор файла». Находим папку, к которой вы хотели бы иметь быстрый доступ (в моем случаи это папка «Мой проект»). </a:t>
            </a:r>
            <a:endParaRPr lang="ru-RU" dirty="0" smtClean="0"/>
          </a:p>
          <a:p>
            <a:r>
              <a:rPr lang="ru-RU" dirty="0" smtClean="0"/>
              <a:t>Помещаем </a:t>
            </a:r>
            <a:r>
              <a:rPr lang="ru-RU" dirty="0"/>
              <a:t>курсор мыши на папку, зажимаем левую кнопку мыши и не отпуская перетаскиваем ее в «Список хранилищ» и только там отпускаем.</a:t>
            </a:r>
          </a:p>
        </p:txBody>
      </p:sp>
      <p:pic>
        <p:nvPicPr>
          <p:cNvPr id="26626" name="Picture 2" descr="ÐÐ°ÑÑÑÐ¾Ð¹ÐºÐ° AutoC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071546"/>
            <a:ext cx="4922683" cy="4813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53578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Если </a:t>
            </a:r>
            <a:r>
              <a:rPr lang="ru-RU" dirty="0"/>
              <a:t>вы хорошо изучили команды и редко пользуетесь «Контекстным меню». Можно правую кнопку мыши использовать вместо клавиши &lt;</a:t>
            </a:r>
            <a:r>
              <a:rPr lang="ru-RU" dirty="0" err="1"/>
              <a:t>Enter</a:t>
            </a:r>
            <a:r>
              <a:rPr lang="ru-RU" dirty="0"/>
              <a:t>&gt; на клавиатуре.</a:t>
            </a:r>
          </a:p>
          <a:p>
            <a:pPr>
              <a:buNone/>
            </a:pPr>
            <a:r>
              <a:rPr lang="ru-RU" dirty="0" smtClean="0"/>
              <a:t> 	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Это </a:t>
            </a:r>
            <a:r>
              <a:rPr lang="ru-RU" dirty="0"/>
              <a:t>позволит вам:</a:t>
            </a:r>
          </a:p>
          <a:p>
            <a:r>
              <a:rPr lang="ru-RU" dirty="0"/>
              <a:t>Завершать циклические операции нажатием правой кнопки мыши (вместо нажатия &lt;</a:t>
            </a:r>
            <a:r>
              <a:rPr lang="ru-RU" dirty="0" err="1"/>
              <a:t>Enter</a:t>
            </a:r>
            <a:r>
              <a:rPr lang="ru-RU" dirty="0"/>
              <a:t>&gt;).</a:t>
            </a:r>
          </a:p>
          <a:p>
            <a:r>
              <a:rPr lang="ru-RU" dirty="0"/>
              <a:t>Вызывать последние, завершенные команды, правой кнопкой мыши не ища их на ленте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1"/>
            <a:ext cx="8643998" cy="1785950"/>
          </a:xfrm>
        </p:spPr>
        <p:txBody>
          <a:bodyPr/>
          <a:lstStyle/>
          <a:p>
            <a:r>
              <a:rPr lang="ru-RU" dirty="0" smtClean="0"/>
              <a:t>Щелкаем по «Кнопке приложения» и в открывшимся окне по кнопке «Параметры».</a:t>
            </a:r>
            <a:endParaRPr lang="ru-RU" dirty="0"/>
          </a:p>
        </p:txBody>
      </p:sp>
      <p:pic>
        <p:nvPicPr>
          <p:cNvPr id="30722" name="Picture 2" descr="ÐÐ°ÑÑÑÐ¾Ð¹ÐºÐ° Ð¿ÑÐ°Ð²Ð¾Ð¹ ÐºÐ½Ð¾Ð¿ÐºÐ¸ Ð¼ÑÑ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6781800" cy="45720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5934670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этом окне щелкаем по кружочкам выделенным красным и нажимаем на кнопки «Принять» и «ОК».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90010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/>
              <a:t>Долгие годы интерфейс Автокада включал в себя главное меню и панели инструментов. </a:t>
            </a:r>
          </a:p>
        </p:txBody>
      </p:sp>
      <p:pic>
        <p:nvPicPr>
          <p:cNvPr id="4" name="Рисунок 3" descr="Ch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285860"/>
            <a:ext cx="6874890" cy="535782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204311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Попробовать настроить окно программы Автокад и создать первый чертеж Вы сможете, выполнив Лабораторную работу №1.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571744"/>
            <a:ext cx="6429420" cy="410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858280" cy="164307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Постепенно </a:t>
            </a:r>
            <a:r>
              <a:rPr lang="ru-RU" dirty="0"/>
              <a:t>из года  в год количество инструментов росло. Чтобы удобно и компактно размещать большое количество инструментов, производители создали новых элемент интерфейса, который назвали лента. Лента состоит из тематических вкладок, каждая из которых содержит несколько панелей инструментов. </a:t>
            </a:r>
          </a:p>
        </p:txBody>
      </p:sp>
      <p:pic>
        <p:nvPicPr>
          <p:cNvPr id="4" name="Рисунок 3" descr="Ch2-1024x6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785926"/>
            <a:ext cx="7715304" cy="48974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21510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Производители </a:t>
            </a:r>
            <a:r>
              <a:rPr lang="ru-RU" dirty="0" err="1"/>
              <a:t>AutoCAD</a:t>
            </a:r>
            <a:r>
              <a:rPr lang="ru-RU" dirty="0"/>
              <a:t> понимали, что это новшество понравиться не всем.  Поэтому они оставили возможность перехода к старому интерфейсу. Так начиная с 2009 года в Автокаде, для двухмерного черчения, появилось два режима рабочего пространства</a:t>
            </a:r>
            <a:r>
              <a:rPr lang="ru-RU" dirty="0" smtClean="0"/>
              <a:t>: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	1</a:t>
            </a:r>
            <a:r>
              <a:rPr lang="ru-RU" dirty="0"/>
              <a:t>)     Режим «Рисования и аннотации»  (стоит по умолчанию, начиная с Автокад 2009)</a:t>
            </a:r>
          </a:p>
          <a:p>
            <a:pPr>
              <a:buNone/>
            </a:pPr>
            <a:r>
              <a:rPr lang="ru-RU" dirty="0" smtClean="0"/>
              <a:t>	2</a:t>
            </a:r>
            <a:r>
              <a:rPr lang="ru-RU" dirty="0"/>
              <a:t>)     Режим «Классический </a:t>
            </a:r>
            <a:r>
              <a:rPr lang="ru-RU" dirty="0" err="1"/>
              <a:t>AutoCAD</a:t>
            </a:r>
            <a:r>
              <a:rPr lang="ru-RU" dirty="0" smtClean="0"/>
              <a:t>»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	Возник </a:t>
            </a:r>
            <a:r>
              <a:rPr lang="ru-RU" dirty="0"/>
              <a:t>вопрос: В каком из этих двух режимах рабочего пространства работать лучше</a:t>
            </a:r>
            <a:r>
              <a:rPr lang="ru-RU" dirty="0" smtClean="0"/>
              <a:t>?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	Найдется не </a:t>
            </a:r>
            <a:r>
              <a:rPr lang="ru-RU" dirty="0"/>
              <a:t>мало сторонников как одного режима, так и другого. И те и другие приведут не мало фактов в доказательство своего предпочтения. Но, </a:t>
            </a:r>
            <a:r>
              <a:rPr lang="ru-RU" dirty="0" smtClean="0"/>
              <a:t> </a:t>
            </a:r>
            <a:r>
              <a:rPr lang="ru-RU" dirty="0"/>
              <a:t>однозначного ответа на этот вопрос не существует. Потому, что </a:t>
            </a:r>
            <a:r>
              <a:rPr lang="ru-RU" b="1" dirty="0"/>
              <a:t>удобный</a:t>
            </a:r>
            <a:r>
              <a:rPr lang="ru-RU" dirty="0"/>
              <a:t> интерфейс – это понятие сугубо индивидуальное. И что удобно одному, может оказаться не удобным другому. К тому же, как в одном, так и в другом режиме имеются широкие возможности по его изменению. </a:t>
            </a:r>
            <a:endParaRPr lang="ru-RU" dirty="0" smtClean="0"/>
          </a:p>
          <a:p>
            <a:pPr>
              <a:buNone/>
            </a:pPr>
            <a:r>
              <a:rPr lang="ru-RU" dirty="0"/>
              <a:t>	</a:t>
            </a:r>
            <a:endParaRPr lang="ru-RU" dirty="0" smtClean="0"/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Т.е</a:t>
            </a:r>
            <a:r>
              <a:rPr lang="ru-RU" dirty="0"/>
              <a:t>. для решения определенных задач и тот и другой режим можно сделать удобным и комфортным для пользователя.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591187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Как переходить </a:t>
            </a:r>
            <a:r>
              <a:rPr lang="ru-RU" dirty="0"/>
              <a:t>из одного режима в </a:t>
            </a:r>
            <a:r>
              <a:rPr lang="ru-RU" dirty="0" smtClean="0"/>
              <a:t>другой?</a:t>
            </a:r>
            <a:endParaRPr lang="ru-RU" dirty="0"/>
          </a:p>
          <a:p>
            <a:r>
              <a:rPr lang="ru-RU" dirty="0"/>
              <a:t>Первый способ: Это на панели быстрого доступа щелкнуть по названию текущего рабочего пространства, и в раскрывшимся списке выбрать необходимый режим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 descr="Ð Ð°Ð±Ð¾ÑÐ¸Ðµ Ð¿ÑÐ¾ÑÑÑÐ°Ð½ÑÑÐ²Ð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18" y="3143248"/>
            <a:ext cx="7980091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Второй способ: В правом нижнем углу щелкаем на кнопку переключения рабочих пространств. И в раскрывшимся меню выбираем необходимый режим.</a:t>
            </a:r>
          </a:p>
        </p:txBody>
      </p:sp>
      <p:pic>
        <p:nvPicPr>
          <p:cNvPr id="5122" name="Picture 2" descr="Ð Ð°Ð±Ð¾ÑÐ¸Ðµ Ð¿ÑÐ¾ÑÑÑÐ°Ð½ÑÑÐ²Ð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714620"/>
            <a:ext cx="7637577" cy="3590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4500594" cy="6357982"/>
          </a:xfrm>
        </p:spPr>
        <p:txBody>
          <a:bodyPr>
            <a:normAutofit/>
          </a:bodyPr>
          <a:lstStyle/>
          <a:p>
            <a:r>
              <a:rPr lang="ru-RU" sz="2800" dirty="0"/>
              <a:t>Если мы предполагаем, работать только в двухмерном пространстве. То смело можно отключить элементы, связанные с работой в 3D. Тем самым мы разгрузим рабочее пространство:</a:t>
            </a:r>
          </a:p>
          <a:p>
            <a:r>
              <a:rPr lang="ru-RU" sz="2800" dirty="0"/>
              <a:t>Щелкаем по «Кнопке приложения» и в открывшимся окне по кнопке «Параметры»</a:t>
            </a:r>
          </a:p>
          <a:p>
            <a:endParaRPr lang="ru-RU" sz="2400" dirty="0"/>
          </a:p>
        </p:txBody>
      </p:sp>
      <p:pic>
        <p:nvPicPr>
          <p:cNvPr id="4098" name="Picture 2" descr="ÐÐ½Ð¾Ð¿ÐºÐ° Ð¿ÑÐ¸Ð»Ð¾Ð¶ÐµÐ½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785794"/>
            <a:ext cx="4038600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229600" cy="571504"/>
          </a:xfrm>
        </p:spPr>
        <p:txBody>
          <a:bodyPr>
            <a:normAutofit/>
          </a:bodyPr>
          <a:lstStyle/>
          <a:p>
            <a:r>
              <a:rPr lang="ru-RU" sz="2800" dirty="0"/>
              <a:t>Откроется окно «Настройка»</a:t>
            </a:r>
          </a:p>
        </p:txBody>
      </p:sp>
      <p:pic>
        <p:nvPicPr>
          <p:cNvPr id="3074" name="Picture 2" descr="ÐÐ°ÑÑÑÐ¾Ð¹ÐºÐ° AutoC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71480"/>
            <a:ext cx="6929486" cy="542096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6027003"/>
            <a:ext cx="9001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нем выбираем вкладку «3D моделирования». Снимаем все галочки выделенные красным и нажимаем ОК.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6912768" cy="75723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Отключаем «Панель навигации». Щелкаем по кнопке показанной на</a:t>
            </a:r>
          </a:p>
        </p:txBody>
      </p:sp>
      <p:pic>
        <p:nvPicPr>
          <p:cNvPr id="2050" name="Picture 2" descr="ÐÐ°ÑÑÑÐ¾Ð¹ÐºÐ° AutoC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642918"/>
            <a:ext cx="1476375" cy="23431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2214554"/>
            <a:ext cx="8460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Вполне </a:t>
            </a:r>
            <a:r>
              <a:rPr lang="ru-RU" sz="2000" dirty="0"/>
              <a:t>хватает навигации, которая заложена в мышь:</a:t>
            </a:r>
          </a:p>
          <a:p>
            <a:r>
              <a:rPr lang="ru-RU" sz="2000" dirty="0"/>
              <a:t>Крутим колесико мыши вперед – чертеж приближается.</a:t>
            </a:r>
          </a:p>
          <a:p>
            <a:r>
              <a:rPr lang="ru-RU" sz="2000" dirty="0"/>
              <a:t>Крутим назад  –  удаляется.</a:t>
            </a:r>
          </a:p>
          <a:p>
            <a:r>
              <a:rPr lang="ru-RU" sz="2000" dirty="0"/>
              <a:t>Нажимаем на колесико и не отпуская его двигаем мышь – чертеж перемещается вместе с рабочим пространством. В нужном месте отпускаем.</a:t>
            </a:r>
          </a:p>
          <a:p>
            <a:r>
              <a:rPr lang="ru-RU" sz="2000" dirty="0"/>
              <a:t>Щелкаем два раза подряд по колесику мыши – в рабочем поле отобразится весь чертеж.</a:t>
            </a:r>
          </a:p>
          <a:p>
            <a:r>
              <a:rPr lang="ru-RU" sz="2000" dirty="0"/>
              <a:t>Если вы захотите вернуть панель навигации.</a:t>
            </a:r>
          </a:p>
        </p:txBody>
      </p:sp>
      <p:pic>
        <p:nvPicPr>
          <p:cNvPr id="2052" name="Picture 4" descr="ÐÐ°ÑÑÑÐ¾Ð¹ÐºÐ° AutoC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74" y="4786322"/>
            <a:ext cx="8025164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545</Words>
  <Application>Microsoft Office PowerPoint</Application>
  <PresentationFormat>Экран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Настройка экрана в программе Автокад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Настройка экрана в программе Автокад</dc:title>
  <dc:creator>пк</dc:creator>
  <cp:lastModifiedBy>avanesyan</cp:lastModifiedBy>
  <cp:revision>6</cp:revision>
  <dcterms:created xsi:type="dcterms:W3CDTF">2019-07-15T12:16:52Z</dcterms:created>
  <dcterms:modified xsi:type="dcterms:W3CDTF">2020-01-17T06:18:05Z</dcterms:modified>
</cp:coreProperties>
</file>