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57" r:id="rId4"/>
    <p:sldId id="259" r:id="rId5"/>
    <p:sldId id="270" r:id="rId6"/>
    <p:sldId id="271" r:id="rId7"/>
    <p:sldId id="272" r:id="rId8"/>
    <p:sldId id="273" r:id="rId9"/>
    <p:sldId id="267" r:id="rId10"/>
    <p:sldId id="260" r:id="rId11"/>
    <p:sldId id="274" r:id="rId12"/>
    <p:sldId id="261" r:id="rId13"/>
    <p:sldId id="262" r:id="rId14"/>
    <p:sldId id="275" r:id="rId15"/>
    <p:sldId id="263" r:id="rId16"/>
    <p:sldId id="276" r:id="rId17"/>
    <p:sldId id="277" r:id="rId18"/>
    <p:sldId id="265" r:id="rId19"/>
    <p:sldId id="278" r:id="rId20"/>
    <p:sldId id="279" r:id="rId21"/>
    <p:sldId id="281" r:id="rId22"/>
    <p:sldId id="266" r:id="rId23"/>
    <p:sldId id="269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Тема: Эффективное </a:t>
            </a:r>
            <a:r>
              <a:rPr lang="ru-RU" dirty="0" smtClean="0">
                <a:solidFill>
                  <a:schemeClr val="accent2"/>
                </a:solidFill>
              </a:rPr>
              <a:t>лидерство и лидерские качества.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280" y="5229200"/>
            <a:ext cx="6480720" cy="12039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/>
              <a:t>Дисциплина: Основы </a:t>
            </a:r>
            <a:r>
              <a:rPr lang="ru-RU" sz="2400" dirty="0" smtClean="0"/>
              <a:t>менеджмента, управление персоналом</a:t>
            </a:r>
          </a:p>
          <a:p>
            <a:pPr algn="l"/>
            <a:r>
              <a:rPr lang="ru-RU" sz="2400" dirty="0" smtClean="0"/>
              <a:t>Преподаватель: </a:t>
            </a:r>
            <a:r>
              <a:rPr lang="ru-RU" sz="2400" dirty="0" smtClean="0"/>
              <a:t>Оганесян А.А.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15375" r="10624" b="22610"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15400" cy="8529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Эффективное лидерство и лидерские качества.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6145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Следующей составляющей личности являются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Все способности можно разделить на общие (к ним относится интеллект) и специфические (знания, умения и т.д.). Наибольшее влияние на эффективность руководства оказывают общие способности, то есть интеллект.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специфическим способностям личности можно отнести специальные умения, знания, компетентность, информированность, которые очень важны для успешного выполнения управленческой 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этой теории руководители являются носителями определенных врожденных качеств, присущих только им и обнаруживающих себя независимо от специфики объективных условий их деятельности. Причем речь в них идет преимущественно о чертах личности руководителя.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16360" r="7304" b="12766"/>
          <a:stretch>
            <a:fillRect/>
          </a:stretch>
        </p:blipFill>
        <p:spPr bwMode="auto">
          <a:xfrm>
            <a:off x="179512" y="1340768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4235" r="8964" b="11782"/>
          <a:stretch>
            <a:fillRect/>
          </a:stretch>
        </p:blipFill>
        <p:spPr bwMode="auto">
          <a:xfrm>
            <a:off x="179512" y="1484784"/>
            <a:ext cx="86409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93088" cy="10331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Эффективное лидерство и лидерские качества.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433467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Попытки составить некий универсальный реестр личностных черт эффективного лидера-руководителя предпринимались и в нашей стране. К числу наиболее часто упоминаемых в различных исследованиях черт личности относятся: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доминантность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уверенность в себе, эмоциональная уравновешенность,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стремление к достижению, предприимчивость, ответственность, надежность в выполнении задания, независимость, общительность.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Теория лидерских качеств, как и другие традиционные концепции лидерства не раз подвергались критике. Безусловно, они не совершенны, но создать идеальную модель лидерства невозможно - нельзя подогнать всех людей под один шаблон.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0297" r="8964" b="23594"/>
          <a:stretch>
            <a:fillRect/>
          </a:stretch>
        </p:blipFill>
        <p:spPr bwMode="auto">
          <a:xfrm>
            <a:off x="323528" y="2060848"/>
            <a:ext cx="85689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Лидерство - компонент не только неотъемлемый, но и незаменимый. Ведь его отсутствие повлечет за собой значительные финансовые потери и потери конкурентоспособности. Лидерство служит ключом к «хорошей организации и конкурентоспособности в глобальном масштабе».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033166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Психологические методы влияния лидера</a:t>
            </a:r>
            <a:endParaRPr lang="ru-RU" sz="3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760"/>
          <a:ext cx="91440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338"/>
                <a:gridCol w="610366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влияния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Убеждение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Сознательное аргументированное воздействие на другого человека или группу людей, имеющие своей целью изменение их суждения, отношения, намерения или решения.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Внушение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Сознательное неаргументированное воздействие на человека или группу людей, имеющее своей целью изменение их состояния, отношения к чему-либо и предрасположенности к определенным действиям.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Самопродвижение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Объявление своих целей и предъявление свидетельств своей компетентности и квалификации для того, чтобы быть оцененным по достоинству и благодаря этому получить преимущества на выборах, при назначении на должность и др.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38016" r="4537" b="6250"/>
          <a:stretch>
            <a:fillRect/>
          </a:stretch>
        </p:blipFill>
        <p:spPr bwMode="auto">
          <a:xfrm>
            <a:off x="0" y="1628800"/>
            <a:ext cx="921702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6660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влияния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Заражение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своего состояния или отношения другому человеку или группе людей, которые каким-то образом перенимают это состояние или отношение. Передаваться состояние может как непроизвольно, так и произвольно, усваиваться - также непроизвольно или произвольно. </a:t>
                      </a:r>
                      <a:endParaRPr lang="en-US" sz="20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Однако при выходе из-под контроля психическое заражение (индукция) приводит к распаду нормативно-ролевого поведения, возникает деструктивный «эффект толпы».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Пробуждение импульса к подражанию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Способность вызывать стремление быть подобным себе. Эта способность может как непроизвольно проявляться, так и произвольно использоваться. Стремление подражать и подражание (копирование </a:t>
                      </a:r>
                      <a:r>
                        <a:rPr lang="ru-RU" sz="2000" b="1" i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чужого поведения 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образа мыслей) также может быть как произвольным, так и непроизвольным.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Рассмотреть биографические характеристики эффективного лидера;</a:t>
            </a:r>
          </a:p>
          <a:p>
            <a:r>
              <a:rPr lang="ru-RU" dirty="0" smtClean="0"/>
              <a:t>Изучить лидерские качества;</a:t>
            </a:r>
          </a:p>
          <a:p>
            <a:r>
              <a:rPr lang="ru-RU" dirty="0" smtClean="0"/>
              <a:t>Проанализировать психологические методы влияния.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033166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Психологические методы влияния лидера</a:t>
            </a:r>
            <a:endParaRPr lang="ru-RU" sz="3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480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338"/>
                <a:gridCol w="610366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влияния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6. Формирование благосклонности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 себе непроизвольного внимания адресата путем проявления инициатором собственной незаурядности и привлекательности, высказывания благоприятных суждений об адресате, подражания ему или оказания ему услуги.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7. Просьба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Обращение к адресату с призывом удовлетворить потребности или желания инициатора воздействия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8. Принуждение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Угроза применения инициатором своих контролирующих возможностей для того, чтобы добиться от адресата требуемого поведения. Контролирующие возможности - это полномочия в лишении адресата каких-либо благ или в изменении условий его жизни и работы. 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Субъективно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принуждение переживается как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давление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033166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Психологические методы влияния лидера</a:t>
            </a:r>
            <a:endParaRPr lang="ru-RU" sz="3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71642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влияния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9.Деструктивная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критика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Высказывание пренебрежительных или оскорбительных суждений о личности человека и / или грубое агрессивное осуждение, поношение или осмеяние его дел и поступков. Разрушительность такой критики - в том, что она не позволяет человеку «сохранить лицо», отвлекает его силы на борьбу с возникшими отрицательными эмоциями, отнимает у него веру в себя.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10. Манипуляция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Скрытое побуждение адресата к переживанию определенных состояний, принятию решений и / или выполнению действий, необходимых для достижения инициатором своих собственных целей.</a:t>
                      </a:r>
                    </a:p>
                    <a:p>
                      <a:pPr algn="l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По другим источникам: система средств идеологического и социально-психического воздействия с целью изменения позиций и поведения людей вопреки их интересам. Манипуляция массовым сознанием и поведением - характерная особенность административно-командной системы.</a:t>
                      </a: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30141" r="5644" b="10797"/>
          <a:stretch>
            <a:fillRect/>
          </a:stretch>
        </p:blipFill>
        <p:spPr bwMode="auto">
          <a:xfrm>
            <a:off x="179512" y="1340768"/>
            <a:ext cx="91450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8580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настоящее время общество пропитано идеей «трудиться не модно, работают рабы, свободный человек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заморачивается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делами…». Для многих людей, которых принято называть молодыми специалистами, энтузиазм на рабочем месте – это «дела давно минувших дней» и любые попытки кого-либо внести изменения, способные улучшить деятельность компании или организации, натыкаются на насмешки с их стороны, язвительное «тебе флаг в руки дать?».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Стало модно работать с оттенком усталой обречённости. В тон радиостанциям, которые отсчитывают часы рабочего дня, а в 18.00 радостно поздравляют всех с окончанием «тяжёлой повинности». Иногда кажется, что благодаря рекламе, люди вообще перестали верить в прекрасную роль труда в жизни человека. «Отдохни!» – вот лозунг нашего десятилетия.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Поэтому задача лидера усложняется тем, что необходимо сделать человека лучше в условиях современного общества.</a:t>
            </a:r>
            <a: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en-US" sz="2200" dirty="0" smtClean="0">
              <a:ln>
                <a:solidFill>
                  <a:schemeClr val="tx2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Владимир Л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Владимир Л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Владимир Л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Владимир Л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Владимир Л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derstvo-testirov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20888"/>
            <a:ext cx="6084168" cy="43990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3610744" cy="30529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Задача лидера – выработать определённые правила, добиться согласия с ними и вести к этому остальных людей.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7650" name="AutoShape 2" descr="лидерство тестир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лидерство тестир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лидерство тестир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4968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Лидерские качества, необходимые лидеру для эффективного управления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548680"/>
          <a:ext cx="8640959" cy="630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3024336"/>
                <a:gridCol w="2736303"/>
              </a:tblGrid>
              <a:tr h="712343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Интеллектуальные способности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Черты характера личности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Приобретенные умения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697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 и логика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Рассудительность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Проницательность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Оригинальность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Концептуальность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дела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Речевая развитость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Любопытство и познавательность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Интуитивность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Инициативность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Гибкость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Созидательность и творчество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Честность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Смелость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Самоуверенность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Уравновешенность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Независимость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Самостоятельность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Амбициозность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Потребность в достижениях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Настойчивость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заручаться поддержкой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ооперироваться, завоевать популярность и престиж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Такт и дипломатичность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брать на себя риск и ответственность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убеждать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менять себя,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быть надежным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шутить и понимать юмор,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разбираться в людях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331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Эффективное лидерство и лидерские качества. 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95" t="21315" r="7958" b="20581"/>
          <a:stretch>
            <a:fillRect/>
          </a:stretch>
        </p:blipFill>
        <p:spPr bwMode="auto">
          <a:xfrm>
            <a:off x="323528" y="980728"/>
            <a:ext cx="8604449" cy="54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Личность лидера-руководителя может быть представлена в виде трех групп характеристик, которые включают в себя биографические характеристики, способности и черты личности.</a:t>
            </a:r>
          </a:p>
          <a:p>
            <a:r>
              <a:rPr lang="ru-RU" dirty="0" smtClean="0"/>
              <a:t>Биографическими характеристиками являются: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10729192" cy="10331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Возраст лидера.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Следует отметить наличие проблемы возрастного предела для управленческих работников высокого ранга, а также присутствуют рамки возрастного оптимума для других видов профессиональной деятельности. Проведенные исследования учеными психологами и социологами свидетельствуют о том, что возраст руководителя может неблагоприятно влиять на удовлетворенность коллектива общей атмосферой и различными аспектами жизни, если он значительно превышает средний возраст членов коллектива.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0"/>
            <a:ext cx="10585176" cy="7725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Эффективное лидерство и лидерские качества.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0405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Пол лидера.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Исследователи ставили перед собой задачу объяснить различия в мужском и женском поведении в роли лидера-руководителя.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Исследователи отмечают, что в отдельных видах деятельности, требующих от участвующих значительной речевой активности, женщины в присутствии мужчин, ведут себя робко.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Поэтому женщины реже становятся лидерами и проявляют меньшую склонность, чем мужчины добиваться этой роли. Это объясняется тем, что мужчины обладают большей компетентностью в решении групповых задач, а так же их стремлением обладать преимуществом в группе.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Большое значение имеет наличие определенного стандарта поведения, принятого в обществе. От исполнителя мужской роли ожидают и соответствующего поведения, а женщинам, для того чтобы к ним относились, как к достойным руководителям, приходится доказывать свои способности и присущие им деловые качества.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Имеется еще одно существенное различие между мужчиной и женщиной руководителями, а именно больший интерес женщин к отношениям между людьми. Замечено, что женщины превосходят мужчин в демократичности руководства, а следовательно и в степени ориентации на человеческие отношения.</a:t>
            </a:r>
          </a:p>
          <a:p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-171400"/>
            <a:ext cx="10225136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Эффективное лидерство и лидерские качества.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6145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Социально-экономический статус и образование.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Эффективный лидер характеризуется наличием багажа знаний в области управления и бизнеса, специальных наук, которые непосредственно связаны с деятельностью организации, иностранными языками.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Руководители стремятся овладевать не только специальными знаниями, но и экономическими, юридическими. В нашей стране повысилась необходимость у руководителей в знании иностранных языков. Этому способствовало сотрудничество многих предприятий с аналогичными иностранными организациями. И руководитель как лицо организации должен в совершенстве обладать хотя бы одним общепринятым английским языком. Повысился интерес у руководителей и к психологическим вопросам управления. Многие из них проходят обучение и стажировку в престижных западных школах бизнеса.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E40059"/>
                </a:solidFill>
              </a:rPr>
              <a:t>Эффективное лидерство и лидерские качества.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17344" r="6750" b="6250"/>
          <a:stretch>
            <a:fillRect/>
          </a:stretch>
        </p:blipFill>
        <p:spPr bwMode="auto">
          <a:xfrm>
            <a:off x="251520" y="1052736"/>
            <a:ext cx="871296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114</TotalTime>
  <Words>1316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Тема21</vt:lpstr>
      <vt:lpstr>Тема: Эффективное лидерство и лидерские качества. </vt:lpstr>
      <vt:lpstr>Цели:</vt:lpstr>
      <vt:lpstr>Лидерские качества, необходимые лидеру для эффективного управления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Эффективное лидерство и лидерские качества. </vt:lpstr>
      <vt:lpstr>Психологические методы влияния лидера</vt:lpstr>
      <vt:lpstr>Эффективное лидерство и лидерские качества. </vt:lpstr>
      <vt:lpstr>Слайд 19</vt:lpstr>
      <vt:lpstr>Психологические методы влияния лидера</vt:lpstr>
      <vt:lpstr>Психологические методы влияния лидера</vt:lpstr>
      <vt:lpstr>Эффективное лидерство и лидерские качества. </vt:lpstr>
      <vt:lpstr>Слайд 23</vt:lpstr>
      <vt:lpstr>Эффективное лидерство и лидерские качества.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лидерство и лидерские качества. </dc:title>
  <dc:creator>Toshiba</dc:creator>
  <cp:lastModifiedBy>oganesyan</cp:lastModifiedBy>
  <cp:revision>8</cp:revision>
  <dcterms:created xsi:type="dcterms:W3CDTF">2023-03-02T17:54:56Z</dcterms:created>
  <dcterms:modified xsi:type="dcterms:W3CDTF">2023-03-13T07:27:50Z</dcterms:modified>
</cp:coreProperties>
</file>