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swald" panose="020B0604020202020204" charset="-52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23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284685b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284685b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284685bb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284685bb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284685bb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284685bb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284685bb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284685bb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284685bb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284685bb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284685bb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284685bb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284685bb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284685bb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284685bb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284685bb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B%D0%B5%D0%BD-%D0%BA%D0%BE%D1%80%D1%80%D0%B5%D1%81%D0%BF%D0%BE%D0%BD%D0%B4%D0%B5%D0%BD%D1%8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ru.wikipedia.org/wiki/%D0%9C%D0%B5%D0%BC%D1%83%D0%B0%D1%80%D0%B8%D1%81%D1%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ru.wikipedia.org/wiki/%D0%9B%D0%B8%D1%80%D0%B8%D0%BA" TargetMode="External"/><Relationship Id="rId5" Type="http://schemas.openxmlformats.org/officeDocument/2006/relationships/hyperlink" Target="https://ru.wikipedia.org/wiki/%D0%9F%D0%BE%D1%8D%D1%82" TargetMode="External"/><Relationship Id="rId10" Type="http://schemas.openxmlformats.org/officeDocument/2006/relationships/hyperlink" Target="https://ru.wikipedia.org/wiki/1886" TargetMode="External"/><Relationship Id="rId4" Type="http://schemas.openxmlformats.org/officeDocument/2006/relationships/hyperlink" Target="https://ru.wikipedia.org/wiki/%D0%A0%D1%83%D1%81%D1%81%D0%BA%D0%B0%D1%8F_%D0%BB%D0%B8%D1%82%D0%B5%D1%80%D0%B0%D1%82%D1%83%D1%80%D0%B0" TargetMode="External"/><Relationship Id="rId9" Type="http://schemas.openxmlformats.org/officeDocument/2006/relationships/hyperlink" Target="https://ru.wikipedia.org/wiki/%D0%9F%D0%B5%D1%82%D0%B5%D1%80%D0%B1%D1%83%D1%80%D0%B3%D1%81%D0%BA%D0%B0%D1%8F_%D0%B0%D0%BA%D0%B0%D0%B4%D0%B5%D0%BC%D0%B8%D1%8F_%D0%BD%D0%B0%D1%83%D0%B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stihi.ru/zhukovskij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istihi.ru/pushki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20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1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Афанасий Афанасьевич Фет</a:t>
            </a:r>
            <a:endParaRPr sz="41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-617150" y="4490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625" y="387188"/>
            <a:ext cx="3193375" cy="436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891600" y="1448175"/>
            <a:ext cx="45042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Афанасий Фет в 1860-х годах</a:t>
            </a:r>
            <a:endParaRPr sz="290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674125" y="2401975"/>
            <a:ext cx="40149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660000"/>
                </a:solidFill>
                <a:latin typeface="Courier New"/>
                <a:ea typeface="Courier New"/>
                <a:cs typeface="Courier New"/>
                <a:sym typeface="Courier New"/>
              </a:rPr>
              <a:t>Р</a:t>
            </a:r>
            <a:r>
              <a:rPr lang="ru" sz="1900" b="1">
                <a:solidFill>
                  <a:srgbClr val="660000"/>
                </a:solidFill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усский</a:t>
            </a:r>
            <a:r>
              <a:rPr lang="ru" sz="1900" b="1">
                <a:solidFill>
                  <a:srgbClr val="66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900" b="1">
                <a:solidFill>
                  <a:srgbClr val="660000"/>
                </a:solidFill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поэт</a:t>
            </a:r>
            <a:r>
              <a:rPr lang="ru" sz="1900" b="1">
                <a:solidFill>
                  <a:srgbClr val="660000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ru" sz="1900" b="1">
                <a:solidFill>
                  <a:srgbClr val="660000"/>
                </a:solidFill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лирик</a:t>
            </a:r>
            <a:r>
              <a:rPr lang="ru" sz="1900" b="1">
                <a:solidFill>
                  <a:srgbClr val="660000"/>
                </a:solidFill>
                <a:latin typeface="Courier New"/>
                <a:ea typeface="Courier New"/>
                <a:cs typeface="Courier New"/>
                <a:sym typeface="Courier New"/>
              </a:rPr>
              <a:t> и переводчик, </a:t>
            </a:r>
            <a:r>
              <a:rPr lang="ru" sz="1900" b="1">
                <a:solidFill>
                  <a:srgbClr val="660000"/>
                </a:solidFill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мемуарист</a:t>
            </a:r>
            <a:r>
              <a:rPr lang="ru" sz="1900" b="1">
                <a:solidFill>
                  <a:srgbClr val="66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" sz="1900" b="1">
                <a:solidFill>
                  <a:srgbClr val="660000"/>
                </a:solidFill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член-корреспондент</a:t>
            </a:r>
            <a:r>
              <a:rPr lang="ru" sz="1900" b="1">
                <a:solidFill>
                  <a:srgbClr val="66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900" b="1">
                <a:solidFill>
                  <a:srgbClr val="660000"/>
                </a:solidFill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Петербургской Академии Наук</a:t>
            </a:r>
            <a:r>
              <a:rPr lang="ru" sz="1900" b="1">
                <a:solidFill>
                  <a:srgbClr val="66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ru" sz="1900" b="1">
                <a:solidFill>
                  <a:srgbClr val="660000"/>
                </a:solidFill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1886</a:t>
            </a:r>
            <a:r>
              <a:rPr lang="ru" sz="1900" b="1">
                <a:solidFill>
                  <a:srgbClr val="660000"/>
                </a:solidFill>
                <a:latin typeface="Courier New"/>
                <a:ea typeface="Courier New"/>
                <a:cs typeface="Courier New"/>
                <a:sym typeface="Courier New"/>
              </a:rPr>
              <a:t>).</a:t>
            </a:r>
            <a:endParaRPr sz="1900" b="1">
              <a:solidFill>
                <a:srgbClr val="66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550" y="464738"/>
            <a:ext cx="2873775" cy="39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5750" y="229475"/>
            <a:ext cx="2664051" cy="424487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665425" y="4548900"/>
            <a:ext cx="3000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Мария Петровна Боткинова</a:t>
            </a:r>
            <a:endParaRPr sz="200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148525" y="4548900"/>
            <a:ext cx="3000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Василий Петрович Боткин</a:t>
            </a:r>
            <a:endParaRPr sz="190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950" y="372125"/>
            <a:ext cx="4791350" cy="37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2896325" y="4336675"/>
            <a:ext cx="3545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Фет в Воробьёвке (1890)</a:t>
            </a:r>
            <a:endParaRPr sz="290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639200" y="352200"/>
            <a:ext cx="6461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ru" sz="360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Какая фобия была у А.А. Фета? </a:t>
            </a:r>
            <a:endParaRPr sz="370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900" y="1788300"/>
            <a:ext cx="6143325" cy="30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599250" y="1070250"/>
            <a:ext cx="7507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ru" sz="320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Лечь в психиатрическую больницу.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2177250" y="2571750"/>
            <a:ext cx="4873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(55*2):5-22=0</a:t>
            </a:r>
            <a:endParaRPr sz="600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571875" y="761650"/>
            <a:ext cx="6179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Сколько детей было у А.А. Фета?</a:t>
            </a:r>
            <a:endParaRPr sz="360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571875" y="1558050"/>
            <a:ext cx="7170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ru" sz="320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Поэт не оставил после себя потомков (0).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232500" y="229725"/>
            <a:ext cx="8679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Как звали запряженного в повозку осла, на которой Фет систематически объезжал свои владения?</a:t>
            </a:r>
            <a:endParaRPr sz="360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312200" y="212987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Некрасов</a:t>
            </a:r>
            <a:endParaRPr sz="320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100" y="1592225"/>
            <a:ext cx="4515300" cy="33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519350" y="299600"/>
            <a:ext cx="7570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Какой премии А.А Фет удостоился стать первым лаур</a:t>
            </a:r>
            <a:r>
              <a:rPr lang="ru-RU" sz="3600" dirty="0" err="1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еа</a:t>
            </a:r>
            <a:r>
              <a:rPr lang="ru" sz="3600" dirty="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том?</a:t>
            </a:r>
            <a:endParaRPr sz="1800" dirty="0"/>
          </a:p>
        </p:txBody>
      </p:sp>
      <p:sp>
        <p:nvSpPr>
          <p:cNvPr id="103" name="Google Shape;103;p20"/>
          <p:cNvSpPr txBox="1"/>
          <p:nvPr/>
        </p:nvSpPr>
        <p:spPr>
          <a:xfrm>
            <a:off x="519350" y="18003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Пушкинской</a:t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4117375" y="1092500"/>
            <a:ext cx="34131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Что ты, девица, грустна,</a:t>
            </a:r>
            <a:endParaRPr sz="20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Молча присмирела,</a:t>
            </a:r>
            <a:endParaRPr sz="20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Хоровод забыв, одна</a:t>
            </a:r>
            <a:endParaRPr sz="20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В уголку присела?</a:t>
            </a:r>
            <a:endParaRPr sz="20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«Именинницу, друзья,</a:t>
            </a:r>
            <a:endParaRPr sz="20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Нечем позабавить.</a:t>
            </a:r>
            <a:endParaRPr sz="20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Думала в балладе я</a:t>
            </a:r>
            <a:endParaRPr sz="20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Счастье наше славить.</a:t>
            </a:r>
            <a:endParaRPr sz="20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Но</a:t>
            </a:r>
            <a:r>
              <a:rPr lang="ru" sz="2050">
                <a:solidFill>
                  <a:srgbClr val="66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Жуковский</a:t>
            </a:r>
            <a:r>
              <a:rPr lang="ru" sz="20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 наш заснул,</a:t>
            </a:r>
            <a:endParaRPr sz="20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Гнедич заговелся,</a:t>
            </a:r>
            <a:endParaRPr sz="20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66000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Пушкин</a:t>
            </a:r>
            <a:r>
              <a:rPr lang="ru" sz="20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 бесом ускользнул,</a:t>
            </a:r>
            <a:endParaRPr sz="20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А Крылов объелся».</a:t>
            </a:r>
            <a:endParaRPr sz="420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499350" y="379550"/>
            <a:ext cx="7800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Ножом для чего была совершена неудачная попытка самоубийства А.А. Фета?</a:t>
            </a:r>
            <a:endParaRPr sz="1800"/>
          </a:p>
        </p:txBody>
      </p:sp>
      <p:sp>
        <p:nvSpPr>
          <p:cNvPr id="110" name="Google Shape;110;p21"/>
          <p:cNvSpPr txBox="1"/>
          <p:nvPr/>
        </p:nvSpPr>
        <p:spPr>
          <a:xfrm>
            <a:off x="499350" y="17204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Ножом для писем</a:t>
            </a: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3710475" y="1916050"/>
            <a:ext cx="3000000" cy="3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90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Белое поле,</a:t>
            </a:r>
            <a:endParaRPr sz="23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190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Черное семя,</a:t>
            </a:r>
            <a:endParaRPr sz="23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190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Кто его сеет,</a:t>
            </a:r>
            <a:endParaRPr sz="23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190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Тот разумеет,</a:t>
            </a:r>
            <a:endParaRPr sz="23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190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Кто его знает,</a:t>
            </a:r>
            <a:endParaRPr sz="23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190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Тот разгадает.</a:t>
            </a:r>
            <a:endParaRPr sz="235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Экран (16:9)</PresentationFormat>
  <Paragraphs>35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Oswald</vt:lpstr>
      <vt:lpstr>Arial</vt:lpstr>
      <vt:lpstr>Courier New</vt:lpstr>
      <vt:lpstr>Simple Light</vt:lpstr>
      <vt:lpstr>Афанасий Афанасьевич Фет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Афанасий Афанасьевич Фет </dc:title>
  <cp:lastModifiedBy>Лёвкина Светлана Георгиевна</cp:lastModifiedBy>
  <cp:revision>1</cp:revision>
  <dcterms:modified xsi:type="dcterms:W3CDTF">2022-04-14T05:09:50Z</dcterms:modified>
</cp:coreProperties>
</file>