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1" r:id="rId5"/>
    <p:sldId id="273" r:id="rId6"/>
    <p:sldId id="262" r:id="rId7"/>
    <p:sldId id="263" r:id="rId8"/>
    <p:sldId id="272" r:id="rId9"/>
    <p:sldId id="265" r:id="rId10"/>
    <p:sldId id="266" r:id="rId11"/>
    <p:sldId id="264" r:id="rId12"/>
    <p:sldId id="267" r:id="rId13"/>
    <p:sldId id="268" r:id="rId14"/>
    <p:sldId id="269" r:id="rId15"/>
    <p:sldId id="274" r:id="rId16"/>
    <p:sldId id="257" r:id="rId17"/>
    <p:sldId id="271" r:id="rId18"/>
    <p:sldId id="260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1F9F0C-E908-438C-8781-CF6D5150D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33708"/>
            <a:ext cx="8381616" cy="1650723"/>
          </a:xfrm>
        </p:spPr>
        <p:txBody>
          <a:bodyPr/>
          <a:lstStyle/>
          <a:p>
            <a:r>
              <a:rPr lang="ru-RU" dirty="0" smtClean="0"/>
              <a:t>Интерьер в Египетском стиле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E6E9753-D2E1-49B7-BD60-BE37CBA35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386863"/>
            <a:ext cx="11511678" cy="199292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kern="0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МОЛОДЁЖНОЙ ПОЛИТИКИ КРАСНОДАРСКОГО КРАЯ </a:t>
            </a:r>
            <a:br>
              <a:rPr lang="ru-RU" sz="8000" kern="0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kern="0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 </a:t>
            </a:r>
            <a:br>
              <a:rPr lang="ru-RU" sz="8000" kern="0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kern="0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kern="0" cap="all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Новороссийский колледж строительства и экономики</a:t>
            </a:r>
            <a:r>
              <a:rPr lang="ru-RU" sz="8000" kern="0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8000" kern="0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kern="0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(ГАПОУ КК «НКСЭ») </a:t>
            </a:r>
            <a:br>
              <a:rPr lang="ru-RU" sz="8000" kern="0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kern="0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Презентация по дисциплине</a:t>
            </a:r>
            <a:br>
              <a:rPr lang="ru-RU" sz="8000" kern="0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kern="0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«История дизайна</a:t>
            </a:r>
            <a:r>
              <a:rPr lang="ru-RU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sz="8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ru-RU" sz="8000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66338" y="528710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Преподаватель </a:t>
            </a:r>
            <a:r>
              <a:rPr lang="ru-RU" dirty="0" err="1" smtClean="0">
                <a:latin typeface="Book Antiqua" pitchFamily="18" charset="0"/>
              </a:rPr>
              <a:t>М.Н.Черноярова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98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F48FC3-6EB1-4743-878F-875AEC227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006" y="2405849"/>
            <a:ext cx="4943672" cy="425240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3.Пол. Независимо от выбранного варианта оформления (экономный эко или роскошный дизайн) пол в помещении, оформленном в египетских мотивах, должен быть из плитки. Лучше всего, если она будет из натурального камня или материала, отлично имитирующего его фактуру и цвет.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7E150F1-9084-4330-B4D3-973AFE5A33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4.Важные детали. В доме, где царит египетский стиль, нет места прямоугольным стандартным оконным и дверным проемам. Они должны быть стрельчатыми или арочными. Колонны и полуколонны, расписанные узором геометрии или цветов, только приветствуются (в ограниченном квадратными метрами пространстве часто используют прием рисования подобных элементов на стенах).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81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3D3319-8DE9-41E3-A8AC-161384A4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1462D-6F2A-4119-914E-87F6005A8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914401"/>
            <a:ext cx="11074338" cy="5336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3529D4E-DD16-4172-BAD5-59B84C5D0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1" y="914402"/>
            <a:ext cx="6796887" cy="53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29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615942-2940-4416-979D-1616DFE2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24" y="753227"/>
            <a:ext cx="9548458" cy="530134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Мебель: особенности элементов обстановки Меблировка в египетском интерьере, скорее, тяжелая и грузная, нежели легкая и изящная. Предпочтение отдается массивным предметам, если это кровать, то большая, с карнизом или балдахином, если кресло, то обитое кожей, устойчивое и удобное.     Особенность в том, что вся мебель не лишена декоративных элементов. Ножки в форме лап животных, сундуки и комоды, расписанные или украшенные позолотой, со вставками из слоновой кости, столы и тумбы со стеклянной столешницей – все это присуще египетскому стилю. И красиво, и сделано на 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78805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0CC80C-82B6-4653-8709-272C16E2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Мебель 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67DFCB-D747-45D5-BE2B-83777E2EA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50" y="-71021"/>
            <a:ext cx="4205652" cy="35000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6EF6AA-E80E-41FA-B2EB-CFD1904A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6" y="3219450"/>
            <a:ext cx="10477500" cy="36385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D76739-AED8-4109-BBB3-2B57F4154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282" y="95804"/>
            <a:ext cx="4349548" cy="40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475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6C9E35-30B6-449C-A0BA-4F4E24A0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Текстиль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F586260-9C41-4425-A093-4B32480DEDB2}"/>
              </a:ext>
            </a:extLst>
          </p:cNvPr>
          <p:cNvSpPr/>
          <p:nvPr/>
        </p:nvSpPr>
        <p:spPr>
          <a:xfrm>
            <a:off x="98950" y="2168770"/>
            <a:ext cx="58770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Нет — синтетическому сырью. Только натуральные материалы: шерсть, лен, хлопок.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23A10B-3985-42DD-B1B1-B620096AE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041" y="2158928"/>
            <a:ext cx="6149729" cy="40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127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2084832"/>
            <a:ext cx="9613861" cy="416356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Текстиль в египетском интерьере незаменим. Это, пожалуй, самый важный атрибут этого стиля. Нет — оборкам и рюшам. Шторам, балдахинам, подушкам, коврикам и другим изделиям из ткани присущи четкие формы, дополненные красотой цвета и оригинальностью узора в египетском стиле.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898345-7781-40DF-9856-A7733CC7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65" y="2610035"/>
            <a:ext cx="9663867" cy="1834166"/>
          </a:xfrm>
        </p:spPr>
        <p:txBody>
          <a:bodyPr>
            <a:normAutofit fontScale="90000"/>
          </a:bodyPr>
          <a:lstStyle/>
          <a:p>
            <a:r>
              <a:rPr lang="ru-RU" dirty="0"/>
              <a:t>Египет – страна, где всегда светит солнце, чарующий и манящий край. Завораживает все: и великое наследие древних цивилизаций, и чистое теплое море, соседствующее с песчаными дюнами. Красота, укрытая легкой вуалью таинственности и загадочности.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81035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61" cy="553034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Именно её пытаются привнести в свой дом те, кто в качестве его оформления выбирает египетский стиль интерьера.</a:t>
            </a:r>
            <a:endParaRPr lang="ru-RU" sz="4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126EC7-5239-423D-840E-0E0706EA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0" y="158423"/>
            <a:ext cx="9770399" cy="159935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0C467A-C37C-4587-8AF1-E810103B4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38" y="1571348"/>
            <a:ext cx="8682123" cy="52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235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AFA377-055D-430E-B60A-B4063307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ru-RU" dirty="0"/>
              <a:t>спасибо за внимание 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07D44A-B58D-477C-BCD7-1C8760237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7" y="2193986"/>
            <a:ext cx="2249934" cy="26999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929F73D-FD2C-419D-8305-B9D3389A3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2362200"/>
            <a:ext cx="3848100" cy="337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95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3DAC3D-2F95-4AE5-BF68-45EF7927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004646"/>
            <a:ext cx="12531969" cy="102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0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7EDD6A-BAC6-42B4-A29C-038605EC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Гостиница  </a:t>
            </a:r>
            <a:r>
              <a:rPr lang="ru-RU" dirty="0" err="1"/>
              <a:t>Хургана</a:t>
            </a: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36B88ED6-7A55-4B2C-B81F-A3FEAE3638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7891" y="2336800"/>
            <a:ext cx="6194006" cy="4149983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9621E4C2-9AB3-4BB6-90BD-01C1558C7B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9760" y="2336800"/>
            <a:ext cx="4807382" cy="4374718"/>
          </a:xfrm>
        </p:spPr>
      </p:pic>
    </p:spTree>
    <p:extLst>
      <p:ext uri="{BB962C8B-B14F-4D97-AF65-F5344CB8AC3E}">
        <p14:creationId xmlns:p14="http://schemas.microsoft.com/office/powerpoint/2010/main" xmlns="" val="109931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882C11-7E45-40C1-80E3-548BB0E0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Концептуальные особенности стиля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48A4E2B-80EE-4949-BA3D-25EDA5ECF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31" y="1452847"/>
            <a:ext cx="5340316" cy="23170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9DC6B3E-9F5D-4C05-8311-750B3D36E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93" y="4246617"/>
            <a:ext cx="5345722" cy="23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988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897" y="2218944"/>
            <a:ext cx="9613861" cy="35483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Сложно однозначно охарактеризовать Египетский интерьерный стиль. Здесь богатство и роскошь дворцов, в которых правили Тутанхамон и Клеопатра, смешаны с простотой и обыденностью убранства жилища бедного крестьянина, а потому и общая картина поражает оригинальностью и своеобразием решений. Неизменным остается одно: обязательным элементом декора в подобном интерьере должны быть символичные детали. Все то, что при первом же взгляде дает гостю понять, что он визитер в доме человека, попавшего под чары «жемчужины востока». Солнце, лотосы, сфинксы, пирамиды, фараоны, кошки в любом исполнении, от отделки стен, до предметов декора (ваз, светильников, статуэток) и особая геометрия узоров, узнаваемая как знатоком, так и простым обывателем – две отличительные черты египетского интерьерного стиля.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843922-E822-4967-A176-58437DD8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816747"/>
            <a:ext cx="9885809" cy="852256"/>
          </a:xfrm>
        </p:spPr>
        <p:txBody>
          <a:bodyPr>
            <a:normAutofit fontScale="90000"/>
          </a:bodyPr>
          <a:lstStyle/>
          <a:p>
            <a:r>
              <a:rPr lang="ru-RU" dirty="0"/>
              <a:t>Цвета: главенствующие и сопутствующие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27F7DC-F9FE-47B5-85A6-1BDE82C72097}"/>
              </a:ext>
            </a:extLst>
          </p:cNvPr>
          <p:cNvSpPr/>
          <p:nvPr/>
        </p:nvSpPr>
        <p:spPr>
          <a:xfrm>
            <a:off x="408373" y="2086252"/>
            <a:ext cx="11061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таком интерьере нет места ни безликому серому цвету, ни безупречно белому колеру. Здесь царит природа. Насыщенный желтый, оранжевый, чуть более спокойный бежевый, песочный, цвет слоновой кости – это оттенки, подчеркивающие теплоту и гармонию красоты Египта.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5CB2F9-2261-4F5E-8A8E-F3CD0E22B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47" y="3109027"/>
            <a:ext cx="4929478" cy="32713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DB63F5F-F67E-4B66-8CA4-7C05460C5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093" y="311087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4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9A613-8CDD-4C85-AACB-5326E555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985421"/>
            <a:ext cx="9406415" cy="6569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 залито солнцем, пропитано сокровищами и обрамлено в природу (море, пальмы и песок) – вот основной посыл, который диктует цветовая гамма интерьера, оформленного в египетском стиле.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32DB1F-98B4-4DC9-8F11-CFBBE092F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80" y="2220782"/>
            <a:ext cx="11335989" cy="435005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BA0E9F0-B565-41B9-89B6-7A4DE70ACE51}"/>
              </a:ext>
            </a:extLst>
          </p:cNvPr>
          <p:cNvSpPr/>
          <p:nvPr/>
        </p:nvSpPr>
        <p:spPr>
          <a:xfrm>
            <a:off x="329955" y="4009565"/>
            <a:ext cx="6630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07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85" y="504092"/>
            <a:ext cx="10187353" cy="5791200"/>
          </a:xfrm>
        </p:spPr>
        <p:txBody>
          <a:bodyPr>
            <a:noAutofit/>
          </a:bodyPr>
          <a:lstStyle/>
          <a:p>
            <a:r>
              <a:rPr lang="ru-RU" sz="4800" dirty="0" smtClean="0"/>
              <a:t>Что еще передает колорит этой страны?</a:t>
            </a:r>
            <a:br>
              <a:rPr lang="ru-RU" sz="4800" dirty="0" smtClean="0"/>
            </a:br>
            <a:r>
              <a:rPr lang="ru-RU" sz="4800" dirty="0" smtClean="0"/>
              <a:t>— Конечно, золото. В сочетании с такими цветами, как шоколадный, темно-коричневый, черный, синий или зеленый оно начинает «играть». Такое обрамление делает золотой цвет особенно выигрышным.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C3C82E-1CF4-472B-86D4-C615CFEB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Египетский стиль в интерьере: отделка и материалы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42331A-96D5-4637-8A15-43632637B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697" y="2086252"/>
            <a:ext cx="5138981" cy="458087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Еще раз о главном: египетский стиль в интерьере – это смешение бедного и богатого, а потому для отделки помещений подойдут, как дорогие материалы, так и менее дорогостоящие их аналоги. Важно учесть главные моменты, а именно: 1.Потолок. Он может быть навесным, натяжным, окрашенным. Важно, не забыть привнести в него частичку колорита (лепную розетку, люстру в форме лотоса, реже используются, но имеют место быть, детали выполненные в виде ветки пальмы, виноградной лозы или лаврового венка). Отличным дополнением декора может стать имитация звездного неба на потолке.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26A805-301A-4DD9-B252-E14A9ACE4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3" y="1834166"/>
            <a:ext cx="4934794" cy="4832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2.Стены. Облицовочный камень, </a:t>
            </a:r>
            <a:r>
              <a:rPr lang="ru-RU" dirty="0" err="1"/>
              <a:t>керамогранитная</a:t>
            </a:r>
            <a:r>
              <a:rPr lang="ru-RU" dirty="0"/>
              <a:t> плитка, декоративная штукатурка, обои (имитирующие папирус, соломку, однотонные подходящего цвета) – подойдет любой вид отделки. Главное, разбавить его мозаикой, фресками, панно, вставками с изображением растительного орнамента, и </a:t>
            </a:r>
            <a:r>
              <a:rPr lang="ru-RU" dirty="0" err="1"/>
              <a:t>ероглифов</a:t>
            </a:r>
            <a:r>
              <a:rPr lang="ru-RU" dirty="0"/>
              <a:t>, зарисовок из жизни фараонов и строителей пирамид или лепниной. Наличие ниш в стенах только приветствуется.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993416207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108</TotalTime>
  <Words>698</Words>
  <Application>Microsoft Office PowerPoint</Application>
  <PresentationFormat>Произвольный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Берлин</vt:lpstr>
      <vt:lpstr>Интерьер в Египетском стиле </vt:lpstr>
      <vt:lpstr>Слайд 2</vt:lpstr>
      <vt:lpstr>Гостиница  Хургана</vt:lpstr>
      <vt:lpstr>Концептуальные особенности стиля </vt:lpstr>
      <vt:lpstr>Сложно однозначно охарактеризовать Египетский интерьерный стиль. Здесь богатство и роскошь дворцов, в которых правили Тутанхамон и Клеопатра, смешаны с простотой и обыденностью убранства жилища бедного крестьянина, а потому и общая картина поражает оригинальностью и своеобразием решений. Неизменным остается одно: обязательным элементом декора в подобном интерьере должны быть символичные детали. Все то, что при первом же взгляде дает гостю понять, что он визитер в доме человека, попавшего под чары «жемчужины востока». Солнце, лотосы, сфинксы, пирамиды, фараоны, кошки в любом исполнении, от отделки стен, до предметов декора (ваз, светильников, статуэток) и особая геометрия узоров, узнаваемая как знатоком, так и простым обывателем – две отличительные черты египетского интерьерного стиля. </vt:lpstr>
      <vt:lpstr>Цвета: главенствующие и сопутствующие </vt:lpstr>
      <vt:lpstr>Все залито солнцем, пропитано сокровищами и обрамлено в природу (море, пальмы и песок) – вот основной посыл, который диктует цветовая гамма интерьера, оформленного в египетском стиле. </vt:lpstr>
      <vt:lpstr>Что еще передает колорит этой страны? — Конечно, золото. В сочетании с такими цветами, как шоколадный, темно-коричневый, черный, синий или зеленый оно начинает «играть». Такое обрамление делает золотой цвет особенно выигрышным.</vt:lpstr>
      <vt:lpstr>Египетский стиль в интерьере: отделка и материалы</vt:lpstr>
      <vt:lpstr>Слайд 10</vt:lpstr>
      <vt:lpstr>Слайд 11</vt:lpstr>
      <vt:lpstr>Мебель: особенности элементов обстановки Меблировка в египетском интерьере, скорее, тяжелая и грузная, нежели легкая и изящная. Предпочтение отдается массивным предметам, если это кровать, то большая, с карнизом или балдахином, если кресло, то обитое кожей, устойчивое и удобное.     Особенность в том, что вся мебель не лишена декоративных элементов. Ножки в форме лап животных, сундуки и комоды, расписанные или украшенные позолотой, со вставками из слоновой кости, столы и тумбы со стеклянной столешницей – все это присуще египетскому стилю. И красиво, и сделано на века.</vt:lpstr>
      <vt:lpstr>Мебель .</vt:lpstr>
      <vt:lpstr>Текстиль </vt:lpstr>
      <vt:lpstr>Текстиль в египетском интерьере незаменим. Это, пожалуй, самый важный атрибут этого стиля. Нет — оборкам и рюшам. Шторам, балдахинам, подушкам, коврикам и другим изделиям из ткани присущи четкие формы, дополненные красотой цвета и оригинальностью узора в египетском стиле. </vt:lpstr>
      <vt:lpstr>Египет – страна, где всегда светит солнце, чарующий и манящий край. Завораживает все: и великое наследие древних цивилизаций, и чистое теплое море, соседствующее с песчаными дюнами. Красота, укрытая легкой вуалью таинственности и загадочности.</vt:lpstr>
      <vt:lpstr>Именно её пытаются привнести в свой дом те, кто в качестве его оформления выбирает египетский стиль интерьера.</vt:lpstr>
      <vt:lpstr> 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Интерьер в Египетском стиле</dc:title>
  <dc:creator>Аракела Скрипниченко</dc:creator>
  <cp:lastModifiedBy>avanesyan</cp:lastModifiedBy>
  <cp:revision>13</cp:revision>
  <dcterms:created xsi:type="dcterms:W3CDTF">2018-01-17T11:27:07Z</dcterms:created>
  <dcterms:modified xsi:type="dcterms:W3CDTF">2020-02-10T11:49:24Z</dcterms:modified>
</cp:coreProperties>
</file>