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62" r:id="rId5"/>
    <p:sldId id="259" r:id="rId6"/>
    <p:sldId id="261" r:id="rId7"/>
    <p:sldId id="260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14.01.2020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14.01.2020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14.01.2020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14.01.2020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14.01.2020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14.01.2020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0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Классный час на тему:</a:t>
            </a:r>
            <a:br>
              <a:rPr lang="ru-RU" sz="4000" dirty="0" smtClean="0"/>
            </a:br>
            <a:r>
              <a:rPr lang="ru-RU" sz="4000" dirty="0" smtClean="0"/>
              <a:t>День студента/Татьянин день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24128" y="5489848"/>
            <a:ext cx="3168352" cy="1368152"/>
          </a:xfrm>
        </p:spPr>
        <p:txBody>
          <a:bodyPr>
            <a:noAutofit/>
          </a:bodyPr>
          <a:lstStyle/>
          <a:p>
            <a:pPr algn="r"/>
            <a:r>
              <a:rPr lang="ru-RU" sz="1600" dirty="0" smtClean="0">
                <a:solidFill>
                  <a:schemeClr val="tx1"/>
                </a:solidFill>
              </a:rPr>
              <a:t>Подготовил</a:t>
            </a:r>
          </a:p>
          <a:p>
            <a:pPr algn="r"/>
            <a:r>
              <a:rPr lang="ru-RU" sz="1600" dirty="0" smtClean="0">
                <a:solidFill>
                  <a:schemeClr val="tx1"/>
                </a:solidFill>
              </a:rPr>
              <a:t>Классный руководитель</a:t>
            </a:r>
          </a:p>
          <a:p>
            <a:pPr algn="r"/>
            <a:r>
              <a:rPr lang="ru-RU" sz="1600" dirty="0" smtClean="0">
                <a:solidFill>
                  <a:schemeClr val="tx1"/>
                </a:solidFill>
              </a:rPr>
              <a:t>Группы ПС-41</a:t>
            </a:r>
          </a:p>
          <a:p>
            <a:pPr algn="r"/>
            <a:r>
              <a:rPr lang="ru-RU" sz="1600" dirty="0" smtClean="0">
                <a:solidFill>
                  <a:schemeClr val="tx1"/>
                </a:solidFill>
              </a:rPr>
              <a:t>Щербакова А.П.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026" name="AutoShape 2" descr="День студента: история и обычаи праздни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День студента: история и обычаи праздни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День студента: история и обычаи праздни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100070000000000000000966.jpg (1000×504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AutoShape 10" descr="https://media.fulledu.ru/documents/covers/2018.04.13.10/article/10007000000000000000096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6" name="AutoShape 12" descr="https://im0-tub-ru.yandex.net/i?id=88cd66608f8c70bfbb92a5a8e60560b3-l&amp;n=1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8" name="AutoShape 14" descr="https://im0-tub-ru.yandex.net/i?id=88cd66608f8c70bfbb92a5a8e60560b3-l&amp;n=1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0" name="AutoShape 16" descr="https://avatars.mds.yandex.net/get-zen_doc/1567436/pub_5db5543d9515ee00b171218f_5db555f8c7e50c00ad7ee293/scale_120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2" name="AutoShape 18" descr="https://avatars.mds.yandex.net/get-zen_doc/1567436/pub_5db5543d9515ee00b171218f_5db555f8c7e50c00ad7ee293/scale_120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4" name="AutoShape 20" descr="https://avatars.mds.yandex.net/get-zen_doc/1567436/pub_5db5543d9515ee00b171218f_5db555f8c7e50c00ad7ee293/scale_120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" name="Рисунок 13" descr="100070000000000000000966 (1)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2723" b="16682"/>
          <a:stretch>
            <a:fillRect/>
          </a:stretch>
        </p:blipFill>
        <p:spPr>
          <a:xfrm>
            <a:off x="755575" y="2060848"/>
            <a:ext cx="8688287" cy="273630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Международный </a:t>
            </a:r>
            <a:r>
              <a:rPr lang="ru-RU" b="1" dirty="0" smtClean="0"/>
              <a:t>День студента</a:t>
            </a:r>
            <a:r>
              <a:rPr lang="ru-RU" dirty="0" smtClean="0"/>
              <a:t> во всем мире празднуют 17 ноября, российское студенчество (впрочем, как и студенчество почти всех бывших республик Советского Союза) главным свои праздником считает Татьянин день, который отмечает молодежь по всей стране 25 января. И дело даже не столько в том, что в 2005 году, именно 25 января, президент России подписал Указ "О дне российского студенчества".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5589240"/>
            <a:ext cx="8172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Святую </a:t>
            </a:r>
            <a:r>
              <a:rPr lang="ru-RU" smtClean="0"/>
              <a:t>мученицу </a:t>
            </a:r>
            <a:r>
              <a:rPr lang="ru-RU" smtClean="0"/>
              <a:t>Татьяну </a:t>
            </a:r>
            <a:r>
              <a:rPr lang="ru-RU" dirty="0" smtClean="0"/>
              <a:t>еще с 18 века в нашей стране считают покровительницей студентов – ей молятся в трудном просвещении и учении, ставят свечи за успехи в учебе. </a:t>
            </a:r>
            <a:endParaRPr lang="ru-RU" dirty="0"/>
          </a:p>
        </p:txBody>
      </p:sp>
      <p:pic>
        <p:nvPicPr>
          <p:cNvPr id="8" name="Рисунок 7" descr="f39956e3uf6b18121278c5f985obhedl_pos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1772816"/>
            <a:ext cx="7152456" cy="357622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0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История данного праздника, как дня российского студенчества, началась в 1755 году, когда императрицей Всероссийской Елизаветой Петровной был подписан указ "Об учреждении Московского университета" – первого российского университета, образованного из двух гимназий. </a:t>
            </a:r>
            <a:endParaRPr lang="ru-RU" dirty="0"/>
          </a:p>
        </p:txBody>
      </p:sp>
      <p:sp>
        <p:nvSpPr>
          <p:cNvPr id="20482" name="AutoShape 2" descr="https://avatars.mds.yandex.net/get-zen_doc/1586206/pub_5dd3e7c23b6d88657bba04b3_5dd3e849e7b50530845e0b32/scale_120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Рисунок 3" descr="ННМузей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1268760"/>
            <a:ext cx="4320480" cy="526212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764704"/>
            <a:ext cx="45720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 smtClean="0"/>
              <a:t>Инициатор основания Московского университета генерал-адъютант и меценат Иван Иванович Шувалов, бывший на то время фаворитом императрицы, выбрал день подписания указа не случайно. Он хотел сделать необычный подарок своей матушке, которую звали Татьяна.</a:t>
            </a:r>
            <a:endParaRPr lang="ru-RU" sz="2800" dirty="0"/>
          </a:p>
        </p:txBody>
      </p:sp>
      <p:pic>
        <p:nvPicPr>
          <p:cNvPr id="4" name="Рисунок 3" descr="36975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4" y="1340768"/>
            <a:ext cx="3878808" cy="363453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849694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Изначально </a:t>
            </a:r>
            <a:r>
              <a:rPr lang="ru-RU" sz="3200" b="1" dirty="0" smtClean="0"/>
              <a:t>Татьянин день</a:t>
            </a:r>
            <a:r>
              <a:rPr lang="ru-RU" sz="3200" dirty="0" smtClean="0"/>
              <a:t> в качестве студенческого празднества имел характер Актового праздника и торжества, который отмечался только в столице. </a:t>
            </a:r>
            <a:endParaRPr lang="ru-RU" sz="3200" dirty="0"/>
          </a:p>
        </p:txBody>
      </p:sp>
      <p:pic>
        <p:nvPicPr>
          <p:cNvPr id="3" name="Рисунок 2" descr="4219e660-d7ef-11e9-aa41-1be24cec0e2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2060848"/>
            <a:ext cx="6300192" cy="420012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417646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Начиналось празднование молебном в университетской церкви, по окончании которого все отправлялись на торжественное собрание, где выступал ректор и вручались награды лучшим учащимся. После собрания следовал банкет, а затем гуляния, в которых принимали участие не только студенты, но и профессора.</a:t>
            </a:r>
            <a:endParaRPr lang="ru-RU" sz="2400" dirty="0"/>
          </a:p>
        </p:txBody>
      </p:sp>
      <p:pic>
        <p:nvPicPr>
          <p:cNvPr id="3" name="Рисунок 2" descr="5488762064428379_43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36768" y="620688"/>
            <a:ext cx="4307232" cy="530120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0"/>
            <a:ext cx="79928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Профессиональный праздник студентов</a:t>
            </a:r>
            <a:r>
              <a:rPr lang="ru-RU" sz="2400" dirty="0" smtClean="0"/>
              <a:t> отличался от всех остальных празднеств еще и тем, что в этот день стирались все различия между людьми – не имело значения сословие и возраст, уравнивались бедные и богатые, отменялись чины и звания. </a:t>
            </a:r>
            <a:endParaRPr lang="ru-RU" sz="2400" dirty="0"/>
          </a:p>
        </p:txBody>
      </p:sp>
      <p:pic>
        <p:nvPicPr>
          <p:cNvPr id="4" name="Рисунок 3" descr="depositphotos_80399736-stock-photo-young-graduates-student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1988840"/>
            <a:ext cx="6696744" cy="447104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0"/>
            <a:ext cx="860444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Праздник начинается в домовом храме </a:t>
            </a:r>
            <a:r>
              <a:rPr lang="ru-RU" sz="2800" b="1" dirty="0" smtClean="0"/>
              <a:t>Святой мученицы Татьяны</a:t>
            </a:r>
            <a:r>
              <a:rPr lang="ru-RU" sz="2800" dirty="0" smtClean="0"/>
              <a:t> при МГУ, где служится праздничная литургия, на которой присутствуют как профессорско-преподавательский состав и студенты университета, так и все желающие жители и гости столицы. </a:t>
            </a:r>
            <a:endParaRPr lang="ru-RU" sz="2800" dirty="0"/>
          </a:p>
        </p:txBody>
      </p:sp>
      <p:pic>
        <p:nvPicPr>
          <p:cNvPr id="4" name="Рисунок 3" descr="depositphotos_265915428-stock-photo-moscow-temple-of-martyr-tatian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2852936"/>
            <a:ext cx="5436096" cy="362406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874846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Затем следует официальная часть праздника, во время которой руководство университета награждает лучших студентов, поздравляет всех с этим знаменательным днем и разливает своим подопечным традиционную медовуху, которая готовится по старинным церковным рецептам. В завершение праздника гостей ожидают выступления студенческих коллективов художественной самодеятельности, большая дискотека (или бал) и фейерверк.</a:t>
            </a:r>
            <a:endParaRPr lang="ru-RU" sz="2000" dirty="0"/>
          </a:p>
        </p:txBody>
      </p:sp>
      <p:pic>
        <p:nvPicPr>
          <p:cNvPr id="4" name="Рисунок 3" descr="1_6961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2348880"/>
            <a:ext cx="6356279" cy="4242816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</TotalTime>
  <Words>228</Words>
  <Application>Microsoft Office PowerPoint</Application>
  <PresentationFormat>Экран (4:3)</PresentationFormat>
  <Paragraphs>14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Эркер</vt:lpstr>
      <vt:lpstr>Классный час на тему: День студента/Татьянин день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Классный час на тему: День студента/Татьянин день</dc:title>
  <dc:creator>biblio biblio</dc:creator>
  <cp:lastModifiedBy>sherbakova</cp:lastModifiedBy>
  <cp:revision>2</cp:revision>
  <dcterms:created xsi:type="dcterms:W3CDTF">2020-01-14T10:56:36Z</dcterms:created>
  <dcterms:modified xsi:type="dcterms:W3CDTF">2020-01-14T15:27:44Z</dcterms:modified>
</cp:coreProperties>
</file>