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35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8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40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52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372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35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16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6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5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9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0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68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2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2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868C-82D7-4FA6-9908-96E357D30C1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476ED7-0702-4854-85A4-F11E57112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4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845874">
            <a:off x="4752305" y="1581487"/>
            <a:ext cx="6774287" cy="211475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Афанасий Афанасьевич Фет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9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75" y="349360"/>
            <a:ext cx="10515600" cy="62810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Семейная жизнь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75" y="977462"/>
            <a:ext cx="11098925" cy="57386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1857 год – обвенчался с Марией Боткиной.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 возрасте 37 лет Афанасий Фет женился на Марии Боткиной, дочери богатого чаеторговца. Его жена не отличалась молодостью и красотой. Это был брак по расчету.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1858 год – Вышел в отставку.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Он поселился в Москве и посвятил себя литературному труду. Его семейная жизнь была довольно благополучной. Фет приумножил состояние, которое принесла ему Мария Боткина. Правда, детей у них не было.</a:t>
            </a:r>
          </a:p>
          <a:p>
            <a:r>
              <a:rPr lang="ru-RU" dirty="0"/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9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56290"/>
            <a:ext cx="5181600" cy="51206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 1867 году Афанасия Фета избрали мировым судьей. Он жил в своем имении и вел образ жизни настоящего помещика. Лишь после возвращения фамилии отца и всех привилегий, которыми мог пользоваться потомственный дворянин, поэт начал работать с новой силой.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0154" y="141889"/>
            <a:ext cx="3199513" cy="4351338"/>
          </a:xfrm>
        </p:spPr>
      </p:pic>
      <p:sp>
        <p:nvSpPr>
          <p:cNvPr id="6" name="TextBox 5"/>
          <p:cNvSpPr txBox="1"/>
          <p:nvPr/>
        </p:nvSpPr>
        <p:spPr>
          <a:xfrm>
            <a:off x="7062952" y="2132892"/>
            <a:ext cx="316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Мария Боткина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668" y="2692644"/>
            <a:ext cx="2956718" cy="4039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0154" y="5344510"/>
            <a:ext cx="23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Афанасий Фет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30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10515600" cy="43336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93" y="746975"/>
            <a:ext cx="6822584" cy="58727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Афанасий Фет оставил значительный след в русской литературе. Свой первый сборник стихов «Лирический пантеон» он выпустил, когда учился в университете. Первые стихи Фета были попыткой уйти от действительности. Он воспевал красоту природы, много писал о любви.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Уже тогда в его творчестве проявилась характерная черта – он говорил о важных и вечных понятиях намеками, умел передавать тончайшие оттенки настроений, пробуждая у читателей чистые и светлые эмоции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899" y="746975"/>
            <a:ext cx="3090929" cy="44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2806" y="173421"/>
            <a:ext cx="6240517" cy="61958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После трагической гибели Марии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Лазич</a:t>
            </a:r>
            <a:r>
              <a:rPr lang="ru-RU" sz="2000" b="1" dirty="0" smtClean="0">
                <a:solidFill>
                  <a:schemeClr val="tx1"/>
                </a:solidFill>
              </a:rPr>
              <a:t> творчество Фета приобрело новое направление. Он посвятил своей возлюбленной поэму «Талисман».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Предполагают, что все последующие стихи Фета о любви посвящены ей же. 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1850 году вышел второй сборник его стихов. Он вызвал интерес критиков, которые не скупились на положительные отзывы. Тогда же Фет был признан одним из лучших современных поэтов.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455" y="350144"/>
            <a:ext cx="3886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8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950" y="157144"/>
            <a:ext cx="5863624" cy="42572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Афанасий Фет был представителем «чистого искусства», он не затрагивал в своих произведениях животрепещущих социальных вопросов и до конца жизни оставался убежденным консерватором и монархистом. В 1856 году Фет выпустил третий сборник стихов. Он воспевал красоту, считая это единственной целью своего творчества.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73766" y="1686910"/>
            <a:ext cx="4761186" cy="419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b="1" dirty="0" smtClean="0"/>
              <a:t>Тяжелые удары судьбы не прошли для поэта бесследно. Он ожесточился, разорвал отношения с друзьями, почти перестал писать. В 1863 году поэт выпустил двухтомное собрание своих стихотворений, а потом в его творчестве наступил двадцатилетний перерыв.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136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841" y="469789"/>
            <a:ext cx="10515600" cy="52530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Лишь после того, как поэту была возвращена фамилия отца и привилегии потомственного дворянина, он с новыми силами занялся творчеством.</a:t>
            </a:r>
          </a:p>
          <a:p>
            <a:pPr>
              <a:lnSpc>
                <a:spcPct val="150000"/>
              </a:lnSpc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 К концу жизни стихотворения Афанасия Фета становились все более философскими, в них присутствовал метафизический идеализм. Поэт писал о единстве человека и Вселенной, о высшей реальности, о вечности. </a:t>
            </a:r>
          </a:p>
          <a:p>
            <a:pPr>
              <a:lnSpc>
                <a:spcPct val="150000"/>
              </a:lnSpc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В период с 1883 по 1891 годы Фет написал более трехсот стихотворений, которые вошли в сборник «Вечерние огни». Поэт издал четыре выпуска сборника, а пятый вышел уже после его смерти.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3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11" y="144408"/>
            <a:ext cx="10515600" cy="779463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871"/>
            <a:ext cx="9188669" cy="52530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21 ноября 1832 года умер Афанасий Фет от сердечного приступа. Исследователи жизни и творчества поэта убеждены, что перед смертью он пытался покончить жизнь самоубийством.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Похоронен в Москве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874" y="2518541"/>
            <a:ext cx="4635064" cy="34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81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128643"/>
            <a:ext cx="10515600" cy="833054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наследие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1697"/>
            <a:ext cx="7013028" cy="52152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Афанасий Фет оставил после себя большое творческое наследие. Фета признавали современники, его стихами восхищались Гоголь, Белинский, Тургенев, Некрасов. В пятидесятых годах своего века он был наиболее значимым представителем поэтов, которые пропагандировали «чистое искусство» и воспевали «вечные ценности» и «абсолютную красоту». Творчество Афанасия Фета ознаменовало завершение поэзии нового классицизма. Фет и сейчас считается одним из самых ярких поэтов своего времени.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870" y="545170"/>
            <a:ext cx="3754820" cy="595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87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551793"/>
            <a:ext cx="5181600" cy="562517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Большое значение для российской литературы имеют и переводы Афанасия Фета. Он перевел всего «Фауста» Гёте, а также произведения целого ряда латинских поэтов: Горация, Ювенала, Катулла, Овидия, Вергилия, Персия и других.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048" y="511961"/>
            <a:ext cx="3888828" cy="5806236"/>
          </a:xfrm>
        </p:spPr>
      </p:pic>
    </p:spTree>
    <p:extLst>
      <p:ext uri="{BB962C8B-B14F-4D97-AF65-F5344CB8AC3E}">
        <p14:creationId xmlns:p14="http://schemas.microsoft.com/office/powerpoint/2010/main" xmlns="" val="31061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30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214" y="497896"/>
            <a:ext cx="10515600" cy="349288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Фет Афанасий Афанасьевич </a:t>
            </a:r>
            <a:r>
              <a:rPr lang="ru-RU" dirty="0" smtClean="0">
                <a:solidFill>
                  <a:schemeClr val="tx1"/>
                </a:solidFill>
              </a:rPr>
              <a:t>(23 ноября 1820 года – 21 ноября 1892), великий русский поэт-лирик, мемуарист, переводчик.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7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83" y="2270991"/>
            <a:ext cx="5721883" cy="40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8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8993"/>
            <a:ext cx="10515600" cy="51679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Афанасий Фет родился в Новоселках – небольшом имении, расположенном в Мценском уезде Орловской губернии.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515" y="1980881"/>
            <a:ext cx="5848199" cy="461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70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712" y="270456"/>
            <a:ext cx="5717147" cy="5771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Афанасий Фет был внебрачным сыном  помещика </a:t>
            </a:r>
            <a:r>
              <a:rPr lang="ru-RU" sz="2000" b="1" dirty="0" err="1" smtClean="0">
                <a:solidFill>
                  <a:schemeClr val="tx1"/>
                </a:solidFill>
              </a:rPr>
              <a:t>Шеншина</a:t>
            </a:r>
            <a:r>
              <a:rPr lang="ru-RU" sz="2000" b="1" dirty="0" smtClean="0">
                <a:solidFill>
                  <a:schemeClr val="tx1"/>
                </a:solidFill>
              </a:rPr>
              <a:t>, а фамилию получил от матери – Шарлотты Фет , одновременно с этим утратив права на дворянство.(1834 год)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157" y="270456"/>
            <a:ext cx="3114541" cy="3475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5194" y="3992451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Афанасий </a:t>
            </a:r>
            <a:r>
              <a:rPr lang="ru-RU" b="1" dirty="0" err="1" smtClean="0"/>
              <a:t>Шеншин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97" y="2705706"/>
            <a:ext cx="2634006" cy="3767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8203" y="4082603"/>
            <a:ext cx="258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Каролина Шарлотта Фет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299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8" y="146183"/>
            <a:ext cx="10515600" cy="729579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5" y="940156"/>
            <a:ext cx="10954555" cy="56151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Афанасий получил блестящее образование. Способному мальчику легко давалась учеба.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 1835-1837 годы – учился в частной немецкой школе-пансионате в городе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Верро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 Уже тогда Фет начал писать стихи, проявлял интерес к литературе и классической филологии. После школы, чтобы подготовиться к поступлению в университет, он обучался в пансионате профессора Погодина, писателя, историка и журналиста.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В 1838 году Афанасий Фет поступил на юридический, а потом – на философский факультет Московского университета, где учился на историко-филологическом (словесном) отделении.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53" y="3719940"/>
            <a:ext cx="5032978" cy="400050"/>
          </a:xfrm>
        </p:spPr>
        <p:txBody>
          <a:bodyPr>
            <a:normAutofit/>
          </a:bodyPr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534"/>
            <a:ext cx="5121383" cy="335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1952" y="228535"/>
            <a:ext cx="6194737" cy="67046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В университете Афанасий сблизился с одним из студентов – Аполлоном Григорьевым, который тоже увлекался поэзией. Они вместе стали посещать кружок студентов, которые усиленно занимались философией и литературой. При участии Григорьева Фет выпустил свой первый сборник стихов «Лирический пантеон». (1840год)</a:t>
            </a:r>
            <a:endParaRPr lang="ru-RU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Творчество молодого студента заслужило одобрение Белинского. А Гоголь отозвался о нем, как о «несомненном даровании». Это стало своего рода «благословением» и вдохновило Афанасия Фета на дальнейшее творчество. </a:t>
            </a:r>
            <a:endParaRPr lang="ru-RU" sz="20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В 1842 году его стихи были опубликованы во многих изданиях, в числе которых были популярные журналы «Отечественные записки»(западнический</a:t>
            </a:r>
            <a:r>
              <a:rPr lang="ru-RU" sz="2000" b="1" dirty="0">
                <a:solidFill>
                  <a:schemeClr val="tx1"/>
                </a:solidFill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</a:rPr>
              <a:t> и «Москвитянин»(славянофильский). Фет был равнодушен к политической окраске журнала.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В 1844 году окончил университет.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83" y="210580"/>
            <a:ext cx="10515600" cy="6523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Служба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3" y="1004552"/>
            <a:ext cx="9358093" cy="5576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 1845 году Фет уехал из Москвы и поступил в       провинциальный кирасирский полк на юге России.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Афанасий считал, что военная служба поможет ему вернуть утраченное дворянское звание. Через год после начала       службы Фет получил звание офицера.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 1853 его перевели в гвардейский полк, который был расквартирован недалеко от Петербурга. Он часто бывал                в столице, встречался с Тургеневым, Гончаровым,            Некрасовым, сблизился с редакцией популярного               журнала «Современник». В целом, воинская карьера поэта      складывалась не очень удачно.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В 1858 году Фет вышел в отставку, дослужившись до чина штаб-ротмистра.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6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196" y="265805"/>
            <a:ext cx="5181600" cy="46508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1846 год – получил офицерский чин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1850 год – вышел второй сборник стихов «Стихотворения»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1853 год – перешел на службу в гвардейский полк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1856 год – вышел третий сборник стихов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002" y="1148538"/>
            <a:ext cx="3884826" cy="495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38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79" y="128644"/>
            <a:ext cx="10515600" cy="911882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0083" y="725215"/>
            <a:ext cx="5565227" cy="586603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В годы службы поэт пережил трагическую любовь, которая оказала влияние на все его дальнейшее творчество. Возлюбленная поэта, Мария </a:t>
            </a:r>
            <a:r>
              <a:rPr lang="ru-RU" sz="2000" dirty="0" err="1" smtClean="0">
                <a:solidFill>
                  <a:schemeClr val="tx1"/>
                </a:solidFill>
              </a:rPr>
              <a:t>Лазич</a:t>
            </a:r>
            <a:r>
              <a:rPr lang="ru-RU" sz="2000" dirty="0" smtClean="0">
                <a:solidFill>
                  <a:schemeClr val="tx1"/>
                </a:solidFill>
              </a:rPr>
              <a:t>, была из хорошей, но бедной семьи, что послужило препятствием для их брака. Они расстались, а через какое-то время девушка трагически погибла при пожаре. Память о своей несчастной любви поэт хранил до самой смерти.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035" y="1040526"/>
            <a:ext cx="3386138" cy="435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47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1092</Words>
  <Application>Microsoft Office PowerPoint</Application>
  <PresentationFormat>Произвольный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Афанасий Афанасьевич Фет</vt:lpstr>
      <vt:lpstr>Фет Афанасий Афанасьевич (23 ноября 1820 года – 21 ноября 1892), великий русский поэт-лирик, мемуарист, переводчик.</vt:lpstr>
      <vt:lpstr>ДЕТСТВО</vt:lpstr>
      <vt:lpstr>Слайд 4</vt:lpstr>
      <vt:lpstr>Образование</vt:lpstr>
      <vt:lpstr>Московский университет</vt:lpstr>
      <vt:lpstr>Военная Служба</vt:lpstr>
      <vt:lpstr>Слайд 8</vt:lpstr>
      <vt:lpstr>Любовь</vt:lpstr>
      <vt:lpstr>Семейная жизнь</vt:lpstr>
      <vt:lpstr>Слайд 11</vt:lpstr>
      <vt:lpstr>Творчество</vt:lpstr>
      <vt:lpstr>Слайд 13</vt:lpstr>
      <vt:lpstr>Слайд 14</vt:lpstr>
      <vt:lpstr>Слайд 15</vt:lpstr>
      <vt:lpstr>Смерть</vt:lpstr>
      <vt:lpstr>Творческое наследие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  Афанасия Фета</dc:title>
  <dc:creator>Аня Коршунова</dc:creator>
  <cp:lastModifiedBy>avanesyan</cp:lastModifiedBy>
  <cp:revision>16</cp:revision>
  <dcterms:created xsi:type="dcterms:W3CDTF">2015-12-21T17:23:53Z</dcterms:created>
  <dcterms:modified xsi:type="dcterms:W3CDTF">2020-01-17T09:36:54Z</dcterms:modified>
</cp:coreProperties>
</file>