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2" r:id="rId2"/>
    <p:sldId id="267" r:id="rId3"/>
    <p:sldId id="289" r:id="rId4"/>
    <p:sldId id="269" r:id="rId5"/>
    <p:sldId id="298" r:id="rId6"/>
    <p:sldId id="299" r:id="rId7"/>
    <p:sldId id="294" r:id="rId8"/>
    <p:sldId id="305" r:id="rId9"/>
    <p:sldId id="301" r:id="rId10"/>
    <p:sldId id="303" r:id="rId11"/>
    <p:sldId id="306" r:id="rId12"/>
    <p:sldId id="304" r:id="rId13"/>
    <p:sldId id="296" r:id="rId14"/>
    <p:sldId id="30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99"/>
    <a:srgbClr val="009900"/>
    <a:srgbClr val="CC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6460-56EB-4F4D-A714-86010CA6C99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0E13-164A-411F-A772-FF64D9386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exploration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70E13-164A-411F-A772-FF64D93865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7D9E-2DF9-47F7-BE65-D0E3FE9F8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3F6D-D4AF-4D2F-BC14-398CF38B1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D59-F5AB-48D9-A88F-22FFFF79B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C9E2-4FB1-4C84-B1B0-0C0B606CE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B0618-3048-4F29-8844-56DBF087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CA24-4AB0-42A2-87DB-A2407407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D33C-9C63-4AA4-88A7-23F47ED63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7373-3B3F-44AC-A84C-1946F9FB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1F7-6D26-43CF-9582-9896F52C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6F25-12BB-4775-ADF1-AAEADA592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C9EE-4E14-43A0-94FD-56CB6BE5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BE108A-F80C-4BE9-8854-75E0ED485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!!!Fest\!Fest_2389\639288--\03_3.Ballade%20Pour%20Adeline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!!!Fest\!Fest_2389\639288--\010%20-%20Unit%201,%20Exercise%2064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!!!Fest\!Fest_2389\639288--\008%20-%20Unit%201,%20Exercise%2034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!!!Fest\!Fest_2389\639288--\011%20-%20Unit%201,%20Exercise%2066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mtClean="0">
                <a:solidFill>
                  <a:srgbClr val="FFFF00"/>
                </a:solidFill>
                <a:latin typeface="+mn-lt"/>
              </a:rPr>
              <a:t>      </a:t>
            </a:r>
            <a:r>
              <a:rPr lang="en-US" sz="4400" smtClean="0">
                <a:solidFill>
                  <a:srgbClr val="FFFF00"/>
                </a:solidFill>
                <a:latin typeface="+mn-lt"/>
              </a:rPr>
              <a:t>Space</a:t>
            </a:r>
            <a:r>
              <a:rPr lang="en-US" sz="440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    </a:t>
            </a: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exploration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Complete the following sentences.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Ann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And we s… billions of dollars on s…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research. This money should be used for medical r… .</a:t>
            </a:r>
          </a:p>
          <a:p>
            <a:pPr lvl="0"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Keys: spend, space, research</a:t>
            </a:r>
            <a:endParaRPr lang="ru-RU" sz="44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the following sentences.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Felix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By e… space we may find another p… that we can l… on. We must learn to t… not only about this g… but about f… generations as well.</a:t>
            </a:r>
          </a:p>
          <a:p>
            <a:pPr lvl="0">
              <a:buNone/>
            </a:pPr>
            <a:r>
              <a:rPr lang="en-US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Keys: exploration, planet, live, think, generation, future</a:t>
            </a:r>
            <a:endParaRPr lang="ru-RU" sz="44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the following sentences.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Linda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Would we a… to ruin other p… for our needs? Of course, we w… . People will think that there is another planet for us in s… .</a:t>
            </a:r>
          </a:p>
          <a:p>
            <a:pPr lvl="0">
              <a:buNone/>
            </a:pPr>
            <a:r>
              <a:rPr lang="en-US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Keys : agree, planet, would, space</a:t>
            </a:r>
            <a:endParaRPr lang="ru-RU" sz="44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Why does the country spend much money on space research?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Why does Felix think that the situation is serious?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Linda thinks that people don’t take care of nature, doesn’t she?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 it easy to ruin our planet and to find another planet for people in space?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40014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28604"/>
            <a:ext cx="438149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929066"/>
            <a:ext cx="414527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929065"/>
            <a:ext cx="435771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3_3.Ballade Pour Adel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9650"/>
            <a:ext cx="91439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010 - Unit 1, Exercise 6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891" y="0"/>
            <a:ext cx="9149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008 - Unit 1, Exercise 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39552" y="785794"/>
            <a:ext cx="81369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Find the same words in Russian: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Space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исследовать,     изучать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Exploration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космос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 explore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researcher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космический корабль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Launch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спутник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Spaceship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астронавт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Satellite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исследователь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Astronaut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запускать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85918" y="2000240"/>
            <a:ext cx="271464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428860" y="2428868"/>
            <a:ext cx="2071702" cy="4286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357422" y="2000240"/>
            <a:ext cx="2071702" cy="857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714612" y="3286124"/>
            <a:ext cx="1857388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857356" y="3714752"/>
            <a:ext cx="2714644" cy="12858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357422" y="3286124"/>
            <a:ext cx="2214578" cy="8572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2000232" y="3786190"/>
            <a:ext cx="2571768" cy="7858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143108" y="4143380"/>
            <a:ext cx="2357454" cy="85725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76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1537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Fill in the gaps with the following words: launched, planets, spaceship, cosmonaut, satellite, explored, research.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The____ flew at the speed of 300 miles a minute.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Yuri Gagarin was the first___ in the world.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government spends money on scientific____.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saw ____ and began to move towards it.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They’ve ____ their own solar system.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Earth is the fifth largest of the nine main ___ in the solar system.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satellite was ____ into space three days ago.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i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(Keys:  spaceship, cosmonaut, research, satellite, explored, planets, launched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011 - Unit 1, Exercise 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509</TotalTime>
  <Words>341</Words>
  <Application>Microsoft Office PowerPoint</Application>
  <PresentationFormat>Экран (4:3)</PresentationFormat>
  <Paragraphs>43</Paragraphs>
  <Slides>14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Complete the following sentences. </vt:lpstr>
      <vt:lpstr>Complete the following sentences. </vt:lpstr>
      <vt:lpstr>Complete the following sentences. 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game of millions. Football.</dc:title>
  <dc:creator>Хозяин</dc:creator>
  <cp:lastModifiedBy>orlova</cp:lastModifiedBy>
  <cp:revision>72</cp:revision>
  <dcterms:created xsi:type="dcterms:W3CDTF">2010-01-24T16:22:01Z</dcterms:created>
  <dcterms:modified xsi:type="dcterms:W3CDTF">2022-04-05T08:54:17Z</dcterms:modified>
</cp:coreProperties>
</file>