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854" y="2145001"/>
            <a:ext cx="6324600" cy="2316162"/>
          </a:xfrm>
        </p:spPr>
        <p:txBody>
          <a:bodyPr>
            <a:no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</a:t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ПО для решения транспортных задач»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7736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8463" t="27588" r="26907" b="17648"/>
          <a:stretch/>
        </p:blipFill>
        <p:spPr>
          <a:xfrm>
            <a:off x="364982" y="365127"/>
            <a:ext cx="8414036" cy="62019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4935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7027" t="20768" r="28339" b="51849"/>
          <a:stretch/>
        </p:blipFill>
        <p:spPr>
          <a:xfrm>
            <a:off x="314325" y="365126"/>
            <a:ext cx="8515350" cy="32673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2547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5711" t="15807" r="26315" b="12872"/>
          <a:stretch/>
        </p:blipFill>
        <p:spPr>
          <a:xfrm>
            <a:off x="290945" y="245863"/>
            <a:ext cx="8672946" cy="63766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7177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8161" t="16629" r="21179" b="78954"/>
          <a:stretch/>
        </p:blipFill>
        <p:spPr>
          <a:xfrm>
            <a:off x="226615" y="483251"/>
            <a:ext cx="8690769" cy="4476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614" y="930924"/>
            <a:ext cx="8690769" cy="49018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9731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45235"/>
            <a:ext cx="7886700" cy="32760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88473"/>
            <a:ext cx="7886700" cy="488849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выполнения работы был обработан большой объем теоретического материала, что позволило кратко и емко изложить основные теоретические положения исследования операций, метода потенциала, и разработать упрощённый алгоритм решения задач. Созданное программное обеспечение может использоваться в учебном процессе при изучении метода потенциалов и на практике для оптимизации производственных задач.</a:t>
            </a:r>
          </a:p>
        </p:txBody>
      </p:sp>
    </p:spTree>
    <p:extLst>
      <p:ext uri="{BB962C8B-B14F-4D97-AF65-F5344CB8AC3E}">
        <p14:creationId xmlns="" xmlns:p14="http://schemas.microsoft.com/office/powerpoint/2010/main" val="4021152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52401"/>
            <a:ext cx="7886700" cy="858982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1) </a:t>
            </a:r>
            <a:r>
              <a:rPr lang="ru-RU" dirty="0"/>
              <a:t>Какая программа использовалась при решении задачи?</a:t>
            </a:r>
          </a:p>
          <a:p>
            <a:pPr marL="0" indent="0">
              <a:buNone/>
            </a:pPr>
            <a:r>
              <a:rPr lang="ru-RU" dirty="0"/>
              <a:t>2</a:t>
            </a:r>
            <a:r>
              <a:rPr lang="ru-RU" dirty="0" smtClean="0"/>
              <a:t>) Предназначение </a:t>
            </a:r>
            <a:r>
              <a:rPr lang="ru-RU" dirty="0"/>
              <a:t>программы.</a:t>
            </a:r>
          </a:p>
          <a:p>
            <a:pPr marL="0" indent="0">
              <a:buNone/>
            </a:pPr>
            <a:r>
              <a:rPr lang="ru-RU" dirty="0"/>
              <a:t>3</a:t>
            </a:r>
            <a:r>
              <a:rPr lang="ru-RU" dirty="0" smtClean="0"/>
              <a:t>) Построить </a:t>
            </a:r>
            <a:r>
              <a:rPr lang="ru-RU" dirty="0"/>
              <a:t>алгоритм решения транспортной задачи.</a:t>
            </a:r>
          </a:p>
          <a:p>
            <a:pPr marL="0" indent="0">
              <a:buNone/>
            </a:pPr>
            <a:r>
              <a:rPr lang="ru-RU" dirty="0"/>
              <a:t>4</a:t>
            </a:r>
            <a:r>
              <a:rPr lang="ru-RU" smtClean="0"/>
              <a:t>) </a:t>
            </a:r>
            <a:r>
              <a:rPr lang="ru-RU" dirty="0"/>
              <a:t>Сделать вывод.</a:t>
            </a:r>
          </a:p>
        </p:txBody>
      </p:sp>
    </p:spTree>
    <p:extLst>
      <p:ext uri="{BB962C8B-B14F-4D97-AF65-F5344CB8AC3E}">
        <p14:creationId xmlns="" xmlns:p14="http://schemas.microsoft.com/office/powerpoint/2010/main" val="188414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1077" t="11452" r="9185" b="23595"/>
          <a:stretch/>
        </p:blipFill>
        <p:spPr>
          <a:xfrm>
            <a:off x="360217" y="602271"/>
            <a:ext cx="8423565" cy="44110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27251" t="54775" r="17417" b="31061"/>
          <a:stretch/>
        </p:blipFill>
        <p:spPr>
          <a:xfrm>
            <a:off x="360217" y="5013289"/>
            <a:ext cx="8423564" cy="12122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5989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5106" t="11350" r="18574" b="8634"/>
          <a:stretch/>
        </p:blipFill>
        <p:spPr>
          <a:xfrm>
            <a:off x="505690" y="159732"/>
            <a:ext cx="8264237" cy="66012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9950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5715" t="16948" r="16167" b="68407"/>
          <a:stretch/>
        </p:blipFill>
        <p:spPr>
          <a:xfrm>
            <a:off x="286868" y="365126"/>
            <a:ext cx="8570264" cy="14363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29485" t="28863" r="20664" b="19640"/>
          <a:stretch/>
        </p:blipFill>
        <p:spPr>
          <a:xfrm>
            <a:off x="286869" y="1690689"/>
            <a:ext cx="8570264" cy="48902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9013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0436" t="24908" r="22256" b="71192"/>
          <a:stretch/>
        </p:blipFill>
        <p:spPr>
          <a:xfrm>
            <a:off x="368948" y="365126"/>
            <a:ext cx="8494335" cy="393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948" y="758830"/>
            <a:ext cx="8334269" cy="56149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1091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3204" t="15993" r="16827" b="45799"/>
          <a:stretch/>
        </p:blipFill>
        <p:spPr>
          <a:xfrm>
            <a:off x="166255" y="249383"/>
            <a:ext cx="8846285" cy="3269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36859" t="28710" r="29197" b="48914"/>
          <a:stretch/>
        </p:blipFill>
        <p:spPr>
          <a:xfrm>
            <a:off x="1094509" y="3634798"/>
            <a:ext cx="6996545" cy="2593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6144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1716" t="12490" r="16704" b="38795"/>
          <a:stretch/>
        </p:blipFill>
        <p:spPr>
          <a:xfrm>
            <a:off x="145485" y="556852"/>
            <a:ext cx="8853030" cy="4250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8454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7803" t="16948" r="21000" b="10458"/>
          <a:stretch/>
        </p:blipFill>
        <p:spPr>
          <a:xfrm>
            <a:off x="346362" y="263235"/>
            <a:ext cx="8285020" cy="65123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6701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4043" t="15993" r="16704" b="63311"/>
          <a:stretch/>
        </p:blipFill>
        <p:spPr>
          <a:xfrm>
            <a:off x="169323" y="124909"/>
            <a:ext cx="8805353" cy="16209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29494" t="24914" r="24717" b="12510"/>
          <a:stretch/>
        </p:blipFill>
        <p:spPr>
          <a:xfrm>
            <a:off x="734291" y="1745891"/>
            <a:ext cx="7315200" cy="51628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7756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85</Words>
  <Application>Microsoft Office PowerPoint</Application>
  <PresentationFormat>Экран (4:3)</PresentationFormat>
  <Paragraphs>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Практическая работа  «Использование ПО для решения транспортных задач»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ВЫВОД</vt:lpstr>
      <vt:lpstr>Контрольные вопросы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avanesyan</cp:lastModifiedBy>
  <cp:revision>18</cp:revision>
  <dcterms:created xsi:type="dcterms:W3CDTF">2019-02-21T15:01:25Z</dcterms:created>
  <dcterms:modified xsi:type="dcterms:W3CDTF">2021-04-06T10:32:43Z</dcterms:modified>
</cp:coreProperties>
</file>