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12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0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2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975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1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374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3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49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5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6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4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1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1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9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4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A4016-1C79-4F46-9E6D-652AA2EBD25D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1294B1-49E2-4E9F-95E7-E7A64B388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8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229200"/>
            <a:ext cx="7088367" cy="864096"/>
          </a:xfrm>
        </p:spPr>
        <p:txBody>
          <a:bodyPr>
            <a:noAutofit/>
          </a:bodyPr>
          <a:lstStyle/>
          <a:p>
            <a:pPr lvl="0">
              <a:buClr>
                <a:srgbClr val="637052">
                  <a:lumMod val="40000"/>
                  <a:lumOff val="60000"/>
                </a:srgbClr>
              </a:buClr>
              <a:buSzPct val="80000"/>
            </a:pPr>
            <a:r>
              <a:rPr lang="ru-RU" sz="2000" cap="all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Преподаватель ГАПОУ КК НКСЭ</a:t>
            </a:r>
          </a:p>
          <a:p>
            <a:pPr lvl="0">
              <a:buClr>
                <a:srgbClr val="637052">
                  <a:lumMod val="40000"/>
                  <a:lumOff val="60000"/>
                </a:srgbClr>
              </a:buClr>
              <a:buSzPct val="80000"/>
            </a:pPr>
            <a:r>
              <a:rPr lang="ru-RU" sz="2000" cap="all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                                                                                                                                      Орехова М.В.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5606DF8-5806-4D2E-8301-BBF1974CC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8136904" cy="2262781"/>
          </a:xfrm>
        </p:spPr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Цветники в регулярном стиле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588" y="620688"/>
            <a:ext cx="7416824" cy="6858000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Арабески -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небольшие клумбы извилистой формы или выполненные на газоне причудливые орнаменты. Особенно хорошо смотрятся арабески на склонах.</a:t>
            </a: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111409-CF73-4E88-91BE-5D7D1839250A}"/>
              </a:ext>
            </a:extLst>
          </p:cNvPr>
          <p:cNvSpPr/>
          <p:nvPr/>
        </p:nvSpPr>
        <p:spPr>
          <a:xfrm>
            <a:off x="1547664" y="404664"/>
            <a:ext cx="7414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самоконтроля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627DA-6C24-4E55-959D-E4EA36CFA79A}"/>
              </a:ext>
            </a:extLst>
          </p:cNvPr>
          <p:cNvSpPr/>
          <p:nvPr/>
        </p:nvSpPr>
        <p:spPr>
          <a:xfrm>
            <a:off x="467544" y="241333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1.Приведите примеры вариантов цветников в регулярном стиле?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 чем особенности ассортимента растений для данных цветников?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3.Приведите примеры схем посадки?</a:t>
            </a:r>
          </a:p>
        </p:txBody>
      </p:sp>
    </p:spTree>
    <p:extLst>
      <p:ext uri="{BB962C8B-B14F-4D97-AF65-F5344CB8AC3E}">
        <p14:creationId xmlns:p14="http://schemas.microsoft.com/office/powerpoint/2010/main" val="69476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308901-5C9B-4C52-A9B4-A369B53BE24B}"/>
              </a:ext>
            </a:extLst>
          </p:cNvPr>
          <p:cNvSpPr/>
          <p:nvPr/>
        </p:nvSpPr>
        <p:spPr>
          <a:xfrm>
            <a:off x="3787971" y="476672"/>
            <a:ext cx="2872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1EF6E7-DAB3-4688-AA43-63A51374DB7B}"/>
              </a:ext>
            </a:extLst>
          </p:cNvPr>
          <p:cNvSpPr/>
          <p:nvPr/>
        </p:nvSpPr>
        <p:spPr>
          <a:xfrm>
            <a:off x="539552" y="1556791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Горбатова,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В.И.Основы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садово-паркового искусства: образования /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Ермолович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Е.Л., Авксентьева Е.Ю. - М. 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АкадемияУчебник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студ. учреждений сред. проф. образования / 3-е изд. стер. - М.: Академия, 2020. - 208 с.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Гостев, В.Ф. Проектирование садов и парков: Учебник /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Юскевич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Н.Н.- 5-е изд., стер. - СПб.: Лань, 2021. - 344 с.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Курицына,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Т.А.Озеленение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благоустройство различных территорий : Учебник для студ. учреждений сред. проф., 2022. - 240 </a:t>
            </a:r>
            <a:r>
              <a:rPr lang="ru-RU" sz="2800" dirty="0"/>
              <a:t>с. </a:t>
            </a:r>
          </a:p>
        </p:txBody>
      </p:sp>
    </p:spTree>
    <p:extLst>
      <p:ext uri="{BB962C8B-B14F-4D97-AF65-F5344CB8AC3E}">
        <p14:creationId xmlns:p14="http://schemas.microsoft.com/office/powerpoint/2010/main" val="225726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6E9D38-E2B3-4F63-95E9-8893EB15EFC5}"/>
              </a:ext>
            </a:extLst>
          </p:cNvPr>
          <p:cNvSpPr/>
          <p:nvPr/>
        </p:nvSpPr>
        <p:spPr>
          <a:xfrm>
            <a:off x="1475656" y="3244334"/>
            <a:ext cx="8573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7111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95503F-AC1B-46EC-86C7-85A0BEC242E0}"/>
              </a:ext>
            </a:extLst>
          </p:cNvPr>
          <p:cNvSpPr/>
          <p:nvPr/>
        </p:nvSpPr>
        <p:spPr>
          <a:xfrm>
            <a:off x="899592" y="116632"/>
            <a:ext cx="813690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изучения темы: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Усвоение знаний о вариантах.  оформления цветников в регулярном стиле.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интереса к теме оформления цветников.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Разобрать примеры вариантов цветников в регулярном стиле.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Выяснить особенности ассортимента растений для цветников.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3.Разобрать схемы посадки растений.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14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400" y="476672"/>
            <a:ext cx="6589200" cy="1280890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цветники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12576" y="548680"/>
            <a:ext cx="9577064" cy="6858000"/>
          </a:xfrm>
        </p:spPr>
        <p:txBody>
          <a:bodyPr>
            <a:noAutofit/>
          </a:bodyPr>
          <a:lstStyle/>
          <a:p>
            <a:pPr lvl="3"/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Регулярный стиль цветника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собой симметричную посадку растений и выдержку строгих пропорций. К таким цветникам относятся клумбы, партеры, арабески, бордюры, рабатки.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8064896" cy="6715148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Клумбы - их устраивают в открытых местах, где можно хорошо рассмотреть цветущие растения со всех сторон. Классические клумбы обычно разбивают в виде какой-либо правильной геометрической формы и со сложным цветочным рисунком, однако в наши дни чаще устраивают менее помпезные сооружения, предпочитая простые и лаконичные – как по цвету, так и по рисунку.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im0-tub-ru.yandex.net/i?id=5c3deb4ffbb26b8bee74dce44f5fc677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://opvlg.ru/image.png?i=4494&amp;k=krasivie-klumbi-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568952" cy="468052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Рабатки- длинные и узкие полосы, на которых высажены цветочные растения в различных сочетаниях. Рабатки составляют из 2–3-х видов цветов или используют только один.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Рабатки бывают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обычно они расположены вдоль стен, заборов, подпорных стен и т.д. В этом случае осмотр растений будет происходить с одной стороны.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Проложенную по обе стороны от дорожек рабатку называют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как в данном случае осмотр растений происходит со всех сторон.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periasada.com.ua/images/stories/articles/rabatka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221" y="1196752"/>
            <a:ext cx="8445558" cy="68580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Бордюры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узкие, не более 10–40 см шириной, полосы цветов, основное назначение которых окантовывать цветочные посадки или газон. Длина бордюра зависит от длины объекта, вокруг которого он проложен.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бордюр создают из низкорослых или почвопокровных растений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алиссум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очиток и др.) либо низкого кустарника, например самшита (на юге) или манжетки.</a:t>
            </a:r>
          </a:p>
          <a:p>
            <a:endParaRPr lang="ru-RU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481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Цветники в регулярном стиле</vt:lpstr>
      <vt:lpstr>Презентация PowerPoint</vt:lpstr>
      <vt:lpstr>Регулярные цветники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Регулярные и пейзажные цветники</dc:title>
  <dc:creator>FANTASY</dc:creator>
  <cp:lastModifiedBy>Орехова Мария Викторовна</cp:lastModifiedBy>
  <cp:revision>11</cp:revision>
  <dcterms:created xsi:type="dcterms:W3CDTF">2017-09-07T14:45:05Z</dcterms:created>
  <dcterms:modified xsi:type="dcterms:W3CDTF">2024-01-29T10:54:26Z</dcterms:modified>
</cp:coreProperties>
</file>