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8" r:id="rId8"/>
    <p:sldId id="269" r:id="rId9"/>
    <p:sldId id="260" r:id="rId10"/>
    <p:sldId id="261" r:id="rId11"/>
    <p:sldId id="270" r:id="rId12"/>
    <p:sldId id="271" r:id="rId13"/>
    <p:sldId id="272" r:id="rId14"/>
    <p:sldId id="262" r:id="rId15"/>
    <p:sldId id="263" r:id="rId16"/>
    <p:sldId id="274" r:id="rId17"/>
    <p:sldId id="275" r:id="rId18"/>
    <p:sldId id="27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13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7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15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81501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02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773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0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97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7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64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59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049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19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61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39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9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DC681C-555E-4FAC-AB39-3B886E534FF6}" type="datetimeFigureOut">
              <a:rPr lang="ru-RU" smtClean="0"/>
              <a:pPr/>
              <a:t>19.11.2022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BF16-DF1D-4CE8-BBF7-AAB1CE90E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233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02E869-FF82-460E-A21A-B2A446D2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1666"/>
            <a:ext cx="9144000" cy="3142317"/>
          </a:xfrm>
        </p:spPr>
        <p:txBody>
          <a:bodyPr>
            <a:noAutofit/>
          </a:bodyPr>
          <a:lstStyle/>
          <a:p>
            <a:pPr algn="ctr"/>
            <a:r>
              <a:rPr lang="ru-RU" sz="4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французского Просвещения XVIII в. Общая характеристика</a:t>
            </a:r>
            <a:br>
              <a:rPr lang="ru-RU" sz="4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60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8DC289-C7EB-443E-BC4F-F844E8FE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49023"/>
            <a:ext cx="9404723" cy="140053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Атеистическо-материалистическое направления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A6DBE9F-48B1-46F7-8FA1-3CF6CE123A51}"/>
              </a:ext>
            </a:extLst>
          </p:cNvPr>
          <p:cNvSpPr txBox="1">
            <a:spLocks/>
          </p:cNvSpPr>
          <p:nvPr/>
        </p:nvSpPr>
        <p:spPr>
          <a:xfrm>
            <a:off x="913795" y="5557005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гольбах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Ламетри, Жюльен Офре де — Википедия">
            <a:extLst>
              <a:ext uri="{FF2B5EF4-FFF2-40B4-BE49-F238E27FC236}">
                <a16:creationId xmlns:a16="http://schemas.microsoft.com/office/drawing/2014/main" xmlns="" id="{47D1C92D-37C7-4AA7-BC26-2BD9814E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687" y="1913886"/>
            <a:ext cx="2867781" cy="35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5A5A0C2-E501-4DB9-B55F-ACC7D9073CC0}"/>
              </a:ext>
            </a:extLst>
          </p:cNvPr>
          <p:cNvSpPr txBox="1">
            <a:spLocks/>
          </p:cNvSpPr>
          <p:nvPr/>
        </p:nvSpPr>
        <p:spPr>
          <a:xfrm>
            <a:off x="4555623" y="5561622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ламетри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ДИДРО, ДЕНИ | Энциклопедия Кругосвет">
            <a:extLst>
              <a:ext uri="{FF2B5EF4-FFF2-40B4-BE49-F238E27FC236}">
                <a16:creationId xmlns:a16="http://schemas.microsoft.com/office/drawing/2014/main" xmlns="" id="{55241D72-A524-463F-BF79-75D7DD01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097" y="1924904"/>
            <a:ext cx="2776504" cy="355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0172BB8B-0A7C-4478-AAB5-60F9EAB3C845}"/>
              </a:ext>
            </a:extLst>
          </p:cNvPr>
          <p:cNvSpPr txBox="1">
            <a:spLocks/>
          </p:cNvSpPr>
          <p:nvPr/>
        </p:nvSpPr>
        <p:spPr>
          <a:xfrm>
            <a:off x="8492328" y="5557004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дидро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holbach">
            <a:extLst>
              <a:ext uri="{FF2B5EF4-FFF2-40B4-BE49-F238E27FC236}">
                <a16:creationId xmlns:a16="http://schemas.microsoft.com/office/drawing/2014/main" xmlns="" id="{0FD0BBDF-963C-4383-B035-C8818B2B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46" y="1953038"/>
            <a:ext cx="2904243" cy="351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888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39D54-AECA-47A3-BE39-09F7227D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/>
              <a:t>Поль Анри Гольбах (1723-1789)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8ECA07-D65F-4721-A61C-E016AB54A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486" y="3013453"/>
            <a:ext cx="6542202" cy="831093"/>
          </a:xfrm>
        </p:spPr>
        <p:txBody>
          <a:bodyPr/>
          <a:lstStyle/>
          <a:p>
            <a:r>
              <a:rPr lang="ru-RU" altLang="ru-RU" sz="2000" dirty="0">
                <a:solidFill>
                  <a:schemeClr val="bg1"/>
                </a:solidFill>
              </a:rPr>
              <a:t>Материя – это свойство быть воспринимаемым, осязаемым, видимым.</a:t>
            </a:r>
          </a:p>
          <a:p>
            <a:endParaRPr lang="ru-RU" dirty="0"/>
          </a:p>
        </p:txBody>
      </p:sp>
      <p:pic>
        <p:nvPicPr>
          <p:cNvPr id="5" name="Picture 3" descr="holbach">
            <a:extLst>
              <a:ext uri="{FF2B5EF4-FFF2-40B4-BE49-F238E27FC236}">
                <a16:creationId xmlns:a16="http://schemas.microsoft.com/office/drawing/2014/main" xmlns="" id="{0FD0BBDF-963C-4383-B035-C8818B2B5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812" y="1535035"/>
            <a:ext cx="3683909" cy="43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946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C494F-7C60-4DAA-B172-78951DFF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Дени Дидро (1713-1784)</a:t>
            </a:r>
            <a:endParaRPr lang="ru-RU" dirty="0"/>
          </a:p>
        </p:txBody>
      </p:sp>
      <p:pic>
        <p:nvPicPr>
          <p:cNvPr id="4" name="Picture 3" descr="didro">
            <a:extLst>
              <a:ext uri="{FF2B5EF4-FFF2-40B4-BE49-F238E27FC236}">
                <a16:creationId xmlns:a16="http://schemas.microsoft.com/office/drawing/2014/main" xmlns="" id="{F0ECB864-AC99-4995-997B-4473C4590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044" y="1636431"/>
            <a:ext cx="3358871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0B4D9779-C371-4A55-8C4B-06AABC97A190}"/>
              </a:ext>
            </a:extLst>
          </p:cNvPr>
          <p:cNvSpPr txBox="1">
            <a:spLocks/>
          </p:cNvSpPr>
          <p:nvPr/>
        </p:nvSpPr>
        <p:spPr>
          <a:xfrm>
            <a:off x="4516848" y="1636430"/>
            <a:ext cx="7345351" cy="4395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Признавал материю единственно существующей субстанцией;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 сознание свойством материи;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общества и государства видел «общественный договор», исходя из которого, отрицал божественность власти короля и феодалов;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Идеалом государства считал «просвещенную монархию», а экономики – разделенную (разумно, с учетом интересов большинства) частную собственность.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75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A1BA9-696E-4225-8864-ABF015C6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/>
              <a:t>Жюльен </a:t>
            </a:r>
            <a:r>
              <a:rPr lang="ru-RU" altLang="ru-RU" sz="4400" dirty="0" err="1"/>
              <a:t>Оффрэ</a:t>
            </a:r>
            <a:r>
              <a:rPr lang="ru-RU" altLang="ru-RU" sz="4400" dirty="0"/>
              <a:t> де </a:t>
            </a:r>
            <a:r>
              <a:rPr lang="ru-RU" altLang="ru-RU" sz="4400" dirty="0" err="1"/>
              <a:t>Ламетри</a:t>
            </a:r>
            <a:r>
              <a:rPr lang="ru-RU" altLang="ru-RU" sz="4400" dirty="0"/>
              <a:t> (1709-1751)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24F9A2-7751-4DC7-B063-76937EF7B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499" y="2174220"/>
            <a:ext cx="6750472" cy="4033346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Подходил к рассмотрению человека с позиций механицизма.</a:t>
            </a: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Считал, что смысл жизни человека – личное счастье;</a:t>
            </a: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 частную собственность гарантией свободы человека;</a:t>
            </a: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Идеалом государства видел «просвещенный абсолютизм» (просвещенную монархию).</a:t>
            </a:r>
          </a:p>
          <a:p>
            <a:endParaRPr lang="ru-RU" dirty="0"/>
          </a:p>
        </p:txBody>
      </p:sp>
      <p:pic>
        <p:nvPicPr>
          <p:cNvPr id="4" name="Picture 3" descr="Ламетри">
            <a:extLst>
              <a:ext uri="{FF2B5EF4-FFF2-40B4-BE49-F238E27FC236}">
                <a16:creationId xmlns:a16="http://schemas.microsoft.com/office/drawing/2014/main" xmlns="" id="{D7D1F17B-4268-4C4E-A376-B107CE66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7" y="2143582"/>
            <a:ext cx="3893390" cy="406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372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66611-7EEB-46B3-97A2-68EFDDD4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47687"/>
            <a:ext cx="10353761" cy="1326321"/>
          </a:xfrm>
        </p:spPr>
        <p:txBody>
          <a:bodyPr/>
          <a:lstStyle/>
          <a:p>
            <a:pPr algn="ctr"/>
            <a:r>
              <a:rPr lang="ru-RU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Утопическо</a:t>
            </a: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-социалистическое (коммунистическое) направле­ние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BA7B7B-6C29-4BE7-BEAE-32494B8A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29" y="1841655"/>
            <a:ext cx="8003357" cy="4527048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Философы данного направления подвергали жесткой критике существующий общественно-экономический и политический строй, выдвигали проекты построения нового общества и государства, основанного на общественной собственности, где торжествует идея справедливости, понимаемая социалистами-утопистами как всеобщее равенство. Данные идеи нашли поддержку среди широких слоев простого народа Франции накануне и во время Великой французской революции 1789 – 1794 гг.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Азбука коммуниста&quot;. РУСО подготовило учебно-методическое пособие в помощь  агитаторам и пропагандистам">
            <a:extLst>
              <a:ext uri="{FF2B5EF4-FFF2-40B4-BE49-F238E27FC236}">
                <a16:creationId xmlns:a16="http://schemas.microsoft.com/office/drawing/2014/main" xmlns="" id="{556E6420-97E4-4283-ABAD-5F7B68A0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7486" y="1719107"/>
            <a:ext cx="3628436" cy="45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562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79ED7-DF62-4799-919F-00FB4681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Утопическо</a:t>
            </a:r>
            <a:r>
              <a:rPr lang="ru-RU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-социалистическое направле­ния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 descr="Культ Разума и культ Верховного Существа у философов:Руссо, Вольтера,  Рейналя, Дидро, Мабли, Монтескье, Тюрго. | ВКонтакте">
            <a:extLst>
              <a:ext uri="{FF2B5EF4-FFF2-40B4-BE49-F238E27FC236}">
                <a16:creationId xmlns:a16="http://schemas.microsoft.com/office/drawing/2014/main" xmlns="" id="{2E6CE09D-2153-4B22-B6D6-CA1D31AE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964" y="1935921"/>
            <a:ext cx="2646052" cy="34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7BAAD96-9842-4E8A-8C00-183FC7C61F89}"/>
              </a:ext>
            </a:extLst>
          </p:cNvPr>
          <p:cNvSpPr txBox="1">
            <a:spLocks/>
          </p:cNvSpPr>
          <p:nvPr/>
        </p:nvSpPr>
        <p:spPr>
          <a:xfrm>
            <a:off x="1086964" y="5519298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мабли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FFC65E8-AE9B-42E0-87FE-3AD3D6865FED}"/>
              </a:ext>
            </a:extLst>
          </p:cNvPr>
          <p:cNvSpPr txBox="1">
            <a:spLocks/>
          </p:cNvSpPr>
          <p:nvPr/>
        </p:nvSpPr>
        <p:spPr>
          <a:xfrm>
            <a:off x="4918306" y="5514489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</a:t>
            </a:r>
          </a:p>
        </p:txBody>
      </p:sp>
      <p:pic>
        <p:nvPicPr>
          <p:cNvPr id="7174" name="Picture 6" descr="Бабёф, Гракх — Википедия">
            <a:extLst>
              <a:ext uri="{FF2B5EF4-FFF2-40B4-BE49-F238E27FC236}">
                <a16:creationId xmlns:a16="http://schemas.microsoft.com/office/drawing/2014/main" xmlns="" id="{D1B53AA4-8FCE-45DB-9C73-5490D904B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4057" y="1958167"/>
            <a:ext cx="2700979" cy="34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0DF168B5-D3AD-40F9-92AC-808164033DD2}"/>
              </a:ext>
            </a:extLst>
          </p:cNvPr>
          <p:cNvSpPr txBox="1">
            <a:spLocks/>
          </p:cNvSpPr>
          <p:nvPr/>
        </p:nvSpPr>
        <p:spPr>
          <a:xfrm>
            <a:off x="8404057" y="5504871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бабеф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лод Анрі де Сен-Сімон — Вікіпедія">
            <a:extLst>
              <a:ext uri="{FF2B5EF4-FFF2-40B4-BE49-F238E27FC236}">
                <a16:creationId xmlns:a16="http://schemas.microsoft.com/office/drawing/2014/main" xmlns="" id="{C58A90B8-5B5D-467D-A957-146F8C52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402" y="1958167"/>
            <a:ext cx="2786883" cy="345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036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B33D0-31AC-467E-8A90-719D9DB4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4742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Габриэль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Мабли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(1709-1785)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16FE9E-97E4-486D-AEFD-CA023658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840" y="1431832"/>
            <a:ext cx="6975835" cy="46013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одвергал суровой критике философию Просвещения в целом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(называл свое время «веком болтовни и парадоксов»);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отвергал и материализм, и деизм;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назначением философии считал распространение морали и нравственности; </a:t>
            </a: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сторонником идеи дуализма Декарта, согласно которой человек совмещает в себе как материальное (телесное) начало, так 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ульт Разума и культ Верховного Существа у философов:Руссо, Вольтера,  Рейналя, Дидро, Мабли, Монтескье, Тюрго. | ВКонтакте">
            <a:extLst>
              <a:ext uri="{FF2B5EF4-FFF2-40B4-BE49-F238E27FC236}">
                <a16:creationId xmlns:a16="http://schemas.microsoft.com/office/drawing/2014/main" xmlns="" id="{BFAE11B2-CFE7-4345-BBD8-7617A755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171" y="1431832"/>
            <a:ext cx="3522743" cy="46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393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F54D86-F10B-472B-8F98-A8EC1F35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439" y="358450"/>
            <a:ext cx="9404723" cy="857608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Клод Сен-Симон (1760-1825)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A6201A-3482-4D78-901D-3982AD81A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573" y="1602557"/>
            <a:ext cx="7475456" cy="4579855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своих философских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воззрениях близко подошел к диалектическому пониманию мира (единство и борьба противоположностей):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определяющей, базовой сферы жизни общества видел экономику.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(экономика,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выдвинул идею о том, что в зависимости от развития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и производственных отношений общество в своем развитии переходит от низших форм к высшим.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Клод Анрі де Сен-Сімон — Вікіпедія">
            <a:extLst>
              <a:ext uri="{FF2B5EF4-FFF2-40B4-BE49-F238E27FC236}">
                <a16:creationId xmlns:a16="http://schemas.microsoft.com/office/drawing/2014/main" xmlns="" id="{D9A8FCDC-960B-4170-972D-6241898E1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1" y="1583703"/>
            <a:ext cx="3555117" cy="45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304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8AAF15-A70A-4EAF-943D-A19F917E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 Бабеф (1760-1797)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FCB3D8-2D36-4705-8551-653E65A2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950" y="1677972"/>
            <a:ext cx="7192275" cy="498677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одвергал жесткой критике существующее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и государство;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социальным злом видел возникновение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частной собственности и разделение общества 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противоположные классы - богатых и бедных;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считал лучшим и практически осуществимым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общество, где нет классового деления, частной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Бабёф, Гракх — Википедия">
            <a:extLst>
              <a:ext uri="{FF2B5EF4-FFF2-40B4-BE49-F238E27FC236}">
                <a16:creationId xmlns:a16="http://schemas.microsoft.com/office/drawing/2014/main" xmlns="" id="{8712755D-3BBB-4DD0-A932-BEBC6989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73" y="1677972"/>
            <a:ext cx="3322887" cy="41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912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229B6E-CE5C-4B61-AEED-4B231FA0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Общее европейское значение </a:t>
            </a:r>
            <a:r>
              <a:rPr lang="en-US" dirty="0"/>
              <a:t>XVIII</a:t>
            </a:r>
            <a:r>
              <a:rPr lang="ru-RU" dirty="0"/>
              <a:t>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DBB347-2188-4F74-B94B-A70690F0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4" y="2020650"/>
            <a:ext cx="11425891" cy="3695136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Общеевропейское значение в XVIII в. получила французская просветительная литература в лице Вольтера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Монтескье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Дидро и др. писателей. Общая их черта — господство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рационализма, направившего свою критику во Франции на вопросы политического и социального характера, тогда как немецкие просветители этой эпохи были более заняты разрешением вопросов религиозных и моральных.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77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143B86-1432-4DDD-8B74-B606A7AF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84" y="339596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Философия французского просвещения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2D331A-C31F-4018-A875-9CC16B89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10882870" cy="4195481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Французскую философию XVIII в. принято называть философией Просвещения. Такое название французская философия XVIII в. получила в связи с тем, что ее представители разрушали устоявшиеся представления о Боге, окружающем мире и человеке, проявляли новаторство в своих философских исследованиях, открыто пропагандировали идеи нарождающейся буржуазии и, в конечном итоге, идеологически подготовили Великую французскую революцию 1789 – 1794 гг.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68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5C8A55-A5A2-45C3-A685-55EE80F7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944D08-BFA0-4F21-B71C-2A4FD5EC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17" y="1935921"/>
            <a:ext cx="6316564" cy="4399004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философии французского Просвещения можно выделить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три основных направления:•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деистическое;• атеистическо-материалистическое;•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утопическо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-социалистическое (коммунистическое).</a:t>
            </a:r>
            <a:endParaRPr lang="ru-RU" sz="2400" dirty="0"/>
          </a:p>
        </p:txBody>
      </p:sp>
      <p:pic>
        <p:nvPicPr>
          <p:cNvPr id="1026" name="Picture 2" descr="Философия эпохи Возрождения. Черты, идеи, направления, представители,  проблемы. Антропоцентризм, гуманизм, пантеизм.">
            <a:extLst>
              <a:ext uri="{FF2B5EF4-FFF2-40B4-BE49-F238E27FC236}">
                <a16:creationId xmlns:a16="http://schemas.microsoft.com/office/drawing/2014/main" xmlns="" id="{DBD96604-5764-4A80-94AE-B2E3A6EF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910" y="1799253"/>
            <a:ext cx="5371573" cy="37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85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67BE5-8F41-44C6-8AF3-68D6FBB6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08" y="82987"/>
            <a:ext cx="10353761" cy="132632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Деистическое направление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69AD2C-5F9E-461D-A8C6-A6E4A179D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57" y="1517716"/>
            <a:ext cx="7551475" cy="4876800"/>
          </a:xfrm>
        </p:spPr>
        <p:txBody>
          <a:bodyPr/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Деизм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направление в философии, сторонники которого: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отвергали идею личного Бога;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не соглашались с отождествлением Бога и Природы (панте­измом);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видели в Боге первоначало, причину всего сущего (но не более);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отвергали возможность вмешательства Бога в процессы при­роды и дела людей.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Деизм - Научно-популярный журнал: «Философия и жизнь»">
            <a:extLst>
              <a:ext uri="{FF2B5EF4-FFF2-40B4-BE49-F238E27FC236}">
                <a16:creationId xmlns:a16="http://schemas.microsoft.com/office/drawing/2014/main" xmlns="" id="{2FE013D9-884F-4B18-A6F0-3191E2E2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832" y="2228152"/>
            <a:ext cx="3835580" cy="327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64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DD82A4-828D-4BF3-BDCF-2A451946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деистического направления</a:t>
            </a:r>
          </a:p>
        </p:txBody>
      </p:sp>
      <p:pic>
        <p:nvPicPr>
          <p:cNvPr id="3074" name="Picture 2" descr="Вольтер - биография, личная жизнь, фото">
            <a:extLst>
              <a:ext uri="{FF2B5EF4-FFF2-40B4-BE49-F238E27FC236}">
                <a16:creationId xmlns:a16="http://schemas.microsoft.com/office/drawing/2014/main" xmlns="" id="{773700C3-E013-48CD-BD12-BF25145C79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15" y="1853878"/>
            <a:ext cx="2698259" cy="33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FAB68D8-6032-4927-8C20-83CEAE78A8C9}"/>
              </a:ext>
            </a:extLst>
          </p:cNvPr>
          <p:cNvSpPr txBox="1">
            <a:spLocks/>
          </p:cNvSpPr>
          <p:nvPr/>
        </p:nvSpPr>
        <p:spPr>
          <a:xfrm>
            <a:off x="913795" y="5206469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48C5065-31D8-4A61-BA44-AE8371DF3D53}"/>
              </a:ext>
            </a:extLst>
          </p:cNvPr>
          <p:cNvSpPr txBox="1">
            <a:spLocks/>
          </p:cNvSpPr>
          <p:nvPr/>
        </p:nvSpPr>
        <p:spPr>
          <a:xfrm>
            <a:off x="4291045" y="5209342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</a:p>
        </p:txBody>
      </p:sp>
      <p:pic>
        <p:nvPicPr>
          <p:cNvPr id="3076" name="Picture 4" descr="Руссо, Жан-Жак — Википедия">
            <a:extLst>
              <a:ext uri="{FF2B5EF4-FFF2-40B4-BE49-F238E27FC236}">
                <a16:creationId xmlns:a16="http://schemas.microsoft.com/office/drawing/2014/main" xmlns="" id="{9EFEE3B0-3AD7-4384-AC45-433EE6EFA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782" y="1853878"/>
            <a:ext cx="2793803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992D5E9-6EE7-4676-B4D2-945B16E46532}"/>
              </a:ext>
            </a:extLst>
          </p:cNvPr>
          <p:cNvSpPr txBox="1">
            <a:spLocks/>
          </p:cNvSpPr>
          <p:nvPr/>
        </p:nvSpPr>
        <p:spPr>
          <a:xfrm>
            <a:off x="7880120" y="5206469"/>
            <a:ext cx="2581979" cy="572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монтескье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МОНТЕСКЬЕ, ШАРЛЬ ЛУИ | Энциклопедия Кругосвет">
            <a:extLst>
              <a:ext uri="{FF2B5EF4-FFF2-40B4-BE49-F238E27FC236}">
                <a16:creationId xmlns:a16="http://schemas.microsoft.com/office/drawing/2014/main" xmlns="" id="{9F656634-63FB-4AEC-94F4-4DE322C0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295" y="1872719"/>
            <a:ext cx="279380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17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8E60F9-772D-49EB-B7F4-A572F01C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dirty="0"/>
              <a:t>Франсуа Мари </a:t>
            </a:r>
            <a:r>
              <a:rPr lang="ru-RU" altLang="ru-RU" sz="4400" dirty="0" err="1"/>
              <a:t>Аруэ</a:t>
            </a:r>
            <a:r>
              <a:rPr lang="ru-RU" altLang="ru-RU" sz="4400" dirty="0"/>
              <a:t> (Вольтер) (1694-1778)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950C98-4524-4BAC-9222-055437E68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472" y="2198667"/>
            <a:ext cx="6142802" cy="4202783"/>
          </a:xfrm>
        </p:spPr>
        <p:txBody>
          <a:bodyPr/>
          <a:lstStyle/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 за «естественную религию» - принцип соблюдения морали, общей для всего человечества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(«Поступай так, как ты хочешь, чтобы поступали с тобой»).</a:t>
            </a: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Богу надо подходить с позиций разума, а не веры (доказывать его существование).</a:t>
            </a:r>
          </a:p>
          <a:p>
            <a:endParaRPr lang="ru-RU" dirty="0"/>
          </a:p>
        </p:txBody>
      </p:sp>
      <p:pic>
        <p:nvPicPr>
          <p:cNvPr id="4" name="Picture 4" descr="Voltaire">
            <a:extLst>
              <a:ext uri="{FF2B5EF4-FFF2-40B4-BE49-F238E27FC236}">
                <a16:creationId xmlns:a16="http://schemas.microsoft.com/office/drawing/2014/main" xmlns="" id="{9F0AB076-F00E-46B7-A626-FF041295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302" y="2202499"/>
            <a:ext cx="3993227" cy="42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78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A880BA-9586-4414-B3C2-5386E69A2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Жан Жак Руссо (1712-1778)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821358-58B3-42D2-979F-A6BB6CD9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2" y="1445755"/>
            <a:ext cx="6882447" cy="487036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Возмущался тем, что Вольтер презирал простой народ – «чернь»;</a:t>
            </a: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Считал,  что человек состоит из смертного тела и бессмертной души.</a:t>
            </a:r>
            <a:endParaRPr lang="en-US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 </a:t>
            </a: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религии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таковой, против христианства</a:t>
            </a:r>
            <a:endParaRPr lang="en-US" alt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причиной противоречий в обществе считал </a:t>
            </a: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частную собственность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3" descr="Rousseau">
            <a:extLst>
              <a:ext uri="{FF2B5EF4-FFF2-40B4-BE49-F238E27FC236}">
                <a16:creationId xmlns:a16="http://schemas.microsoft.com/office/drawing/2014/main" xmlns="" id="{B63A1857-0D23-4DEB-902B-E8EB3D634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246" y="1444028"/>
            <a:ext cx="3327852" cy="475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399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D8A00C-C452-48CF-9451-40E8DCB7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528133"/>
            <a:ext cx="9404723" cy="810474"/>
          </a:xfrm>
        </p:spPr>
        <p:txBody>
          <a:bodyPr/>
          <a:lstStyle/>
          <a:p>
            <a:pPr algn="r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Шарль Луи де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Монтескьё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(1689-1755)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B51084-9AC0-46C3-9ED4-18736B6F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903" y="1649692"/>
            <a:ext cx="7580031" cy="3964052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тема всей политико-правовой теории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Монтескьё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основная ценность, отстаиваемая в ней, — политическая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свобода.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Монтескьё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стоял у истоков идеи разделения властей: в любом современном государстве должны быть разделены власть законодательная, власть исполнительная и власть судебная. При этом исполнительную власть возглавляет глава государства (монарх или президент).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Шарль Луи Монтескье (1689 - 1755) [1964 - - Писатели Франции]">
            <a:extLst>
              <a:ext uri="{FF2B5EF4-FFF2-40B4-BE49-F238E27FC236}">
                <a16:creationId xmlns:a16="http://schemas.microsoft.com/office/drawing/2014/main" xmlns="" id="{6719D747-E82F-4009-9872-4555B48C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897" y="1649691"/>
            <a:ext cx="2997348" cy="396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228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1FCC84-E27E-4401-92CD-9B280822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Атеистическо-материалистическое направление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3862D9-173C-4E63-A432-3F1AE4196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139883"/>
            <a:ext cx="6439112" cy="3695136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Атеисты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отвергали саму идею существования Бога в любых формах, объясняли происхождение мира и человека с материа­листических и естественно-научных позиций, в вопросах позна­ния отдавали предпочтение эмпиризму.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атеизм">
            <a:extLst>
              <a:ext uri="{FF2B5EF4-FFF2-40B4-BE49-F238E27FC236}">
                <a16:creationId xmlns:a16="http://schemas.microsoft.com/office/drawing/2014/main" xmlns="" id="{763296AE-FEA4-4202-B2A9-576D7B43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574" y="2139883"/>
            <a:ext cx="3879807" cy="387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5253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448</Words>
  <Application>Microsoft Office PowerPoint</Application>
  <PresentationFormat>Произвольный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Философия французского Просвещения XVIII в. Общая характеристика </vt:lpstr>
      <vt:lpstr>Философия французского просвещения</vt:lpstr>
      <vt:lpstr>Основные направления</vt:lpstr>
      <vt:lpstr>Деистическое направление</vt:lpstr>
      <vt:lpstr>Представители деистического направления</vt:lpstr>
      <vt:lpstr>Франсуа Мари Аруэ (Вольтер) (1694-1778)</vt:lpstr>
      <vt:lpstr>Жан Жак Руссо (1712-1778)</vt:lpstr>
      <vt:lpstr>Шарль Луи де Монтескьё(1689-1755)</vt:lpstr>
      <vt:lpstr>Атеистическо-материалистическое направление</vt:lpstr>
      <vt:lpstr>Представители Атеистическо-материалистическое направления</vt:lpstr>
      <vt:lpstr>Поль Анри Гольбах (1723-1789)</vt:lpstr>
      <vt:lpstr>Дени Дидро (1713-1784)</vt:lpstr>
      <vt:lpstr>Жюльен Оффрэ де Ламетри (1709-1751)</vt:lpstr>
      <vt:lpstr>Утопическо-социалистическое (коммунистическое) направле­ние</vt:lpstr>
      <vt:lpstr>Представители Утопическо-социалистическое направле­ния </vt:lpstr>
      <vt:lpstr>Габриэль Мабли (1709-1785)</vt:lpstr>
      <vt:lpstr>Клод Сен-Симон (1760-1825)</vt:lpstr>
      <vt:lpstr>Франсуа Бабеф (1760-1797)</vt:lpstr>
      <vt:lpstr>Общее европейское значение XVIIIв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Философия французского Просвещения XVIII в. Общая характеристика </dc:title>
  <dc:creator>godnotavdome@gmail.com</dc:creator>
  <cp:lastModifiedBy>dkflbr</cp:lastModifiedBy>
  <cp:revision>5</cp:revision>
  <dcterms:created xsi:type="dcterms:W3CDTF">2022-10-30T17:18:29Z</dcterms:created>
  <dcterms:modified xsi:type="dcterms:W3CDTF">2022-11-19T13:00:59Z</dcterms:modified>
</cp:coreProperties>
</file>