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B62F-EB2F-4072-9337-E05D372A131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F202FE5-89D3-4068-B39B-A50353D173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969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B62F-EB2F-4072-9337-E05D372A131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2FE5-89D3-4068-B39B-A50353D173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518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B62F-EB2F-4072-9337-E05D372A131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2FE5-89D3-4068-B39B-A50353D173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694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B62F-EB2F-4072-9337-E05D372A131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2FE5-89D3-4068-B39B-A50353D173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5617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B62F-EB2F-4072-9337-E05D372A131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2FE5-89D3-4068-B39B-A50353D173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842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B62F-EB2F-4072-9337-E05D372A131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2FE5-89D3-4068-B39B-A50353D173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7979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B62F-EB2F-4072-9337-E05D372A131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2FE5-89D3-4068-B39B-A50353D173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0810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B62F-EB2F-4072-9337-E05D372A131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2FE5-89D3-4068-B39B-A50353D173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395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B62F-EB2F-4072-9337-E05D372A131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2FE5-89D3-4068-B39B-A50353D173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2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B62F-EB2F-4072-9337-E05D372A131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2FE5-89D3-4068-B39B-A50353D173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7455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E1EB62F-EB2F-4072-9337-E05D372A131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2FE5-89D3-4068-B39B-A50353D173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359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EB62F-EB2F-4072-9337-E05D372A131B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F202FE5-89D3-4068-B39B-A50353D173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3065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16AF89-390B-434B-AC88-81A378D83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427" y="1316190"/>
            <a:ext cx="9463595" cy="2015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/>
              <a:t>Государственное автономное профессиональное образовательное учреждение Краснодарского края «Новороссийский колледж строительства и экономики»</a:t>
            </a:r>
            <a:br>
              <a:rPr lang="ru-RU" sz="1800" b="1" dirty="0"/>
            </a:br>
            <a:r>
              <a:rPr lang="ru-RU" sz="1800" b="1" dirty="0"/>
              <a:t>(ГАПОУ КК «НКСЭ»)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3600" b="1" dirty="0"/>
              <a:t>«Исследование видов и методов компьютерной графики и анимации»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43C162F-3CC5-480E-9213-BB0560DD5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394" y="4534194"/>
            <a:ext cx="4015114" cy="1928749"/>
          </a:xfrm>
        </p:spPr>
        <p:txBody>
          <a:bodyPr>
            <a:noAutofit/>
          </a:bodyPr>
          <a:lstStyle/>
          <a:p>
            <a:r>
              <a:rPr lang="ru-RU" sz="1600" dirty="0"/>
              <a:t>Преподаватель: Ильичева Т.Е. </a:t>
            </a:r>
          </a:p>
        </p:txBody>
      </p:sp>
    </p:spTree>
    <p:extLst>
      <p:ext uri="{BB962C8B-B14F-4D97-AF65-F5344CB8AC3E}">
        <p14:creationId xmlns:p14="http://schemas.microsoft.com/office/powerpoint/2010/main" xmlns="" val="2885697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9F4BF4-741D-4C6E-8134-4A42A558E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3" y="365125"/>
            <a:ext cx="6769963" cy="4251264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CGI</a:t>
            </a:r>
            <a:r>
              <a:rPr lang="ru-RU" sz="2800" dirty="0"/>
              <a:t> (англ. </a:t>
            </a:r>
            <a:r>
              <a:rPr lang="ru-RU" sz="2800" dirty="0" err="1"/>
              <a:t>computer-generated</a:t>
            </a:r>
            <a:r>
              <a:rPr lang="ru-RU" sz="2800" dirty="0"/>
              <a:t> </a:t>
            </a:r>
            <a:r>
              <a:rPr lang="ru-RU" sz="2800" dirty="0" err="1"/>
              <a:t>imagery</a:t>
            </a:r>
            <a:r>
              <a:rPr lang="ru-RU" sz="2800" dirty="0"/>
              <a:t>,  — «изображения, сгенерированные компьютером») — неподвижные и движущиеся изображения, сгенерированные при помощи трёхмерной компьютерной графики/записи движения и использующиеся в изобразительном искусстве, печати, кинематографических спецэффектах, на телевидении и в симуляторах.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EF905F1-5923-4435-9ECF-ABB032004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27273" y="365125"/>
            <a:ext cx="3438474" cy="573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332359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028445-CDED-4B3C-BA70-DCA74A1F4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Фильмы с использованием </a:t>
            </a:r>
            <a:r>
              <a:rPr lang="en-US" sz="3600" b="1" dirty="0"/>
              <a:t>CGI</a:t>
            </a:r>
            <a:endParaRPr lang="ru-RU" sz="3600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64E3296-781A-4FCF-943C-A556C3C20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388" y="1482571"/>
            <a:ext cx="5183188" cy="102250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«Гарри Поттер»    «Властелин колец»</a:t>
            </a:r>
          </a:p>
          <a:p>
            <a:r>
              <a:rPr lang="ru-RU" dirty="0"/>
              <a:t> «Хоббит: Пустошь </a:t>
            </a:r>
            <a:r>
              <a:rPr lang="ru-RU" dirty="0" err="1"/>
              <a:t>Смауга</a:t>
            </a:r>
            <a:r>
              <a:rPr lang="ru-RU" dirty="0"/>
              <a:t>»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B017BE6C-85B1-45CC-856B-3E8D2AD165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74556" y="2744366"/>
            <a:ext cx="1603003" cy="1603003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9C9E007-8997-4E12-A86C-5E30DF3FF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«Планета обезьян»   «</a:t>
            </a:r>
            <a:r>
              <a:rPr lang="ru-RU" dirty="0" err="1"/>
              <a:t>Аватар</a:t>
            </a:r>
            <a:r>
              <a:rPr lang="ru-RU" dirty="0"/>
              <a:t>»</a:t>
            </a:r>
          </a:p>
          <a:p>
            <a:r>
              <a:rPr lang="ru-RU" dirty="0"/>
              <a:t>«Тор: </a:t>
            </a:r>
            <a:r>
              <a:rPr lang="ru-RU" dirty="0" err="1"/>
              <a:t>Рагнарёк</a:t>
            </a:r>
            <a:r>
              <a:rPr lang="ru-RU" dirty="0"/>
              <a:t>»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C9CD4B21-0F91-4B2C-A99E-133891142F4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276514" y="2870582"/>
            <a:ext cx="2637122" cy="14767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FF40E09-C81C-4D29-8572-82FB126E5F6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5484" y="4712876"/>
            <a:ext cx="3871364" cy="13949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A450568-579D-4F62-B5A4-102D168531A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58790" y="2789353"/>
            <a:ext cx="2474225" cy="15366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1EA0F82-6E75-4895-98B9-AD272A9DBC0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84886" y="4371319"/>
            <a:ext cx="2857500" cy="1600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C595551-0026-4A29-88ED-D9F787D586D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38450" y="2785269"/>
            <a:ext cx="2933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587300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A830A4-A4E4-4BC8-8B50-219DFD98F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3" y="248575"/>
            <a:ext cx="12022667" cy="1432739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/>
              <a:t>Одним открытым вызовом в компьютерной анимации является фотореалистичная анимация человека. В настоящее время большинство фильмов, созданных с использованием компьютерной анимации, показывают персонажей-животных, фантастических персонажей, антропоморфные машины или мультяшного человека.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9C1CE87-A4FC-4A1E-9CEF-1E7415C17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186" y="6533965"/>
            <a:ext cx="11683014" cy="75460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B16EF9C-B485-4855-B833-68432B7E07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306" y="1815372"/>
            <a:ext cx="1067788" cy="16047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692487B-3802-4ABD-8441-FB44B709F9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895" y="1789429"/>
            <a:ext cx="1153748" cy="16252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FA0231A-5A50-4692-9FBB-3F2BE236E0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4797" r="15418"/>
          <a:stretch/>
        </p:blipFill>
        <p:spPr>
          <a:xfrm>
            <a:off x="787037" y="3465883"/>
            <a:ext cx="1251121" cy="17928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E52E00-0569-4083-AEB4-FD638456D60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08817" y="1755159"/>
            <a:ext cx="1174660" cy="16771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F540721-04E0-4F00-99FF-D8550CC320A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24670" y="1751882"/>
            <a:ext cx="1120370" cy="16771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4772B6A-023F-4AB6-A1B1-8EA6929F53C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3657917" y="3469045"/>
            <a:ext cx="1251120" cy="17636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934E072-3A01-4FCB-99EC-439DDD30675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0406" y="1779180"/>
            <a:ext cx="1118806" cy="16742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1542A12-0379-4C41-8912-DD5320D5998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92115" y="1763487"/>
            <a:ext cx="1110205" cy="16771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5746246-D65E-4970-8028-724C888AC31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79374" y="3506933"/>
            <a:ext cx="1167843" cy="175176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E6C2023-1E63-4400-90B8-7E35BDE54A22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873311" y="1789429"/>
            <a:ext cx="1095253" cy="16469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F5EBD19-292A-4F09-9419-3291392E1A8C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040645" y="1807702"/>
            <a:ext cx="1212567" cy="162129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BCDD217-CD51-4A10-ABAF-93D7578DD4AF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337350" y="3506933"/>
            <a:ext cx="1167843" cy="175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677721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4AAA2E-C783-4463-82E3-8CA772BAA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88" y="1519746"/>
            <a:ext cx="10515600" cy="241472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области применения и виды компьютерной графики и анимации.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дать определение понятию «компьютерная графика»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познакомиться с историей возникновения компьютерной графики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познакомиться с типами компьютерной графики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дать определение понятию «компьютерная анимация»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83702734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042C534-7823-4C50-8ED7-1571DCE2913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88" r="25988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44BB6CE-1508-4253-BCC9-9788C308C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314" y="390618"/>
            <a:ext cx="6726394" cy="5921406"/>
          </a:xfrm>
        </p:spPr>
        <p:txBody>
          <a:bodyPr>
            <a:no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Компью́терная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гра́фика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область деятельности, в которой компьютеры со специальным программным обеспечением используются для создания и редактирования изображений.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70-х годах появляются первые цветные мониторы и графика — новый рывок в развитии компьютерной графики. Суперкомпьютеры с цветными дисплеями стали использоваться для создания спецэффектов в кино, этот период компьютеры стали ещё более быстродействующими, их научили рисовать 3D-изображения, возникла трёхмерная графика.</a:t>
            </a:r>
          </a:p>
        </p:txBody>
      </p:sp>
    </p:spTree>
    <p:extLst>
      <p:ext uri="{BB962C8B-B14F-4D97-AF65-F5344CB8AC3E}">
        <p14:creationId xmlns:p14="http://schemas.microsoft.com/office/powerpoint/2010/main" xmlns="" val="228967700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894663-639E-42E9-9ED7-9D5AC5BA0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60" y="-224725"/>
            <a:ext cx="3932237" cy="1309456"/>
          </a:xfrm>
        </p:spPr>
        <p:txBody>
          <a:bodyPr/>
          <a:lstStyle/>
          <a:p>
            <a:r>
              <a:rPr lang="ru-RU" b="1" dirty="0"/>
              <a:t>Медицинская графика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8A17A03-30BE-4B85-985F-46D2A2691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32338" y="879352"/>
            <a:ext cx="2441902" cy="1958279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ACD6884-0097-4D96-BC22-244F3037D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0236" y="1011263"/>
            <a:ext cx="4740887" cy="3899517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широко используются методы диагностики, использующие компьютерную визуализацию внутренних органов человека. Томография (в частности, ультразвуковое исследование) позволяет получить трехмерную информацию, которая затем подвергается математической обработке и выводится на экран. Помимо этого применяется и двумерная графика: энцефалограммы,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миограммы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выводимые на экран компьютера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F16FD5E-503B-4035-964D-B7E6B919269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8734" y="944255"/>
            <a:ext cx="2427607" cy="18933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274A8A0-A669-400A-BEF8-16EB7E0CDCA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7120" y="3187084"/>
            <a:ext cx="2539221" cy="21808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F0011D2-67B6-4496-B495-0C2435EC745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49762" y="3499949"/>
            <a:ext cx="2807054" cy="186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859836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584583-B702-46DC-AEA0-6F56BA891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38940"/>
          </a:xfrm>
        </p:spPr>
        <p:txBody>
          <a:bodyPr/>
          <a:lstStyle/>
          <a:p>
            <a:r>
              <a:rPr lang="ru-RU" b="1" dirty="0"/>
              <a:t>Научная графика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737E44A-4068-420E-801F-8CAC7B7C9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60606" y="957371"/>
            <a:ext cx="2279709" cy="1881541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87B63D5-D10B-4C48-94BB-790C0FA35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95256"/>
            <a:ext cx="3932237" cy="381158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научная компьютерная графика - наглядное изображение объектов научных исследований, графическая обработка результатов расчетов, проведение вычислительных экспериментов с наглядным представлением их результатов.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0E2E0FB-6DA0-4F64-A57B-0499B847870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1788" y="2133138"/>
            <a:ext cx="2428875" cy="18859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9C93CEC-88A4-4451-BA38-E10C2730958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4097" y="3848339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359895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E27BFA-390E-4339-BE48-2BC80EC07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0781"/>
          </a:xfrm>
        </p:spPr>
        <p:txBody>
          <a:bodyPr/>
          <a:lstStyle/>
          <a:p>
            <a:r>
              <a:rPr lang="ru-RU" b="1" dirty="0"/>
              <a:t>Деловая графика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2595A80-3356-45D4-8FFB-C5905DB70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67418" y="910074"/>
            <a:ext cx="2533004" cy="2871813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F8F4E85-F2E5-458E-8A22-8AD2E3AEC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19544"/>
            <a:ext cx="3932237" cy="381158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компьютерной графики, предназначенная для наглядного представления различных показателей работы учреждений - плановые показатели, отчетная документация, статические сводки.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3531B1D-0389-4201-AA79-A38D98BC1E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8633" y="1493988"/>
            <a:ext cx="2976644" cy="22878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91203AA-D64E-4061-963D-A71BA60481C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6008" y="3968322"/>
            <a:ext cx="3535008" cy="197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807195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D6E3C9-8923-4180-A9CA-76CD3899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1013049"/>
          </a:xfrm>
        </p:spPr>
        <p:txBody>
          <a:bodyPr/>
          <a:lstStyle/>
          <a:p>
            <a:r>
              <a:rPr lang="ru-RU" b="1" dirty="0"/>
              <a:t>Конструкторская графика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5A78E4D-F9EA-4E9F-A291-F48267107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05073" y="847059"/>
            <a:ext cx="2338839" cy="1812154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2EAE367-B82B-49E7-BF6E-FC72E7169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0581" y="1753136"/>
            <a:ext cx="3747980" cy="224818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Конструкторская графика (обязательный элемент САПР – систем автоматизации проектирования) - плоские изображения (проекции, сечения), пространственные трёхмерные изображения.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261290-EE2C-4683-83F8-61BA1674A9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9570" y="3019212"/>
            <a:ext cx="2723181" cy="18121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0854A60-7532-4393-AD85-B0510065226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44870" y="3098307"/>
            <a:ext cx="2590516" cy="190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876062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20A96B-1163-47F6-A133-F0CBC466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60535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Иллюстративная графика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DEBC6D2A-3882-4F4A-A835-D04C26A72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35928" y="840041"/>
            <a:ext cx="3055863" cy="2303300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DC197D9-6C72-48A0-BD1B-7B5287017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45856" y="1619972"/>
            <a:ext cx="3915894" cy="224818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Иллюстративная графика — это произвольное рисование и черчение на экране монитора. Простейшие программные средства иллюстративной графики называются графическими редакторами.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1F23B11-5E4F-4F28-9911-6CB3E7E8B5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3859" y="3588798"/>
            <a:ext cx="2782285" cy="203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68373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062D86-9CD2-48F0-9AFE-FDF838BA0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Типы компьютерной графики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4E8099-DAA8-4EED-ACF6-69B222E2C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129" y="1690688"/>
            <a:ext cx="5199355" cy="4802187"/>
          </a:xfrm>
        </p:spPr>
        <p:txBody>
          <a:bodyPr/>
          <a:lstStyle/>
          <a:p>
            <a:r>
              <a:rPr lang="ru-RU" dirty="0"/>
              <a:t>Двухмерная: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Растровая графика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Векторная графика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Фрактальная графика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778E43E-D1F9-4FAC-A8FA-597ED9521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1518" y="1838688"/>
            <a:ext cx="4687410" cy="4351338"/>
          </a:xfrm>
        </p:spPr>
        <p:txBody>
          <a:bodyPr/>
          <a:lstStyle/>
          <a:p>
            <a:r>
              <a:rPr lang="ru-RU" dirty="0"/>
              <a:t>Трехмерная(3</a:t>
            </a:r>
            <a:r>
              <a:rPr lang="en-US" dirty="0"/>
              <a:t>D</a:t>
            </a:r>
            <a:r>
              <a:rPr lang="ru-RU" dirty="0"/>
              <a:t>) графика: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Полигональная графика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Воксельная</a:t>
            </a:r>
            <a:r>
              <a:rPr lang="ru-RU" dirty="0"/>
              <a:t> графика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4F8B31-A4AB-465B-A4EA-4E320F330B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6370" y="1558428"/>
            <a:ext cx="1928810" cy="11568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E2E72B7-6D6A-49B4-9538-BA2C4AD944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2550" y="3050306"/>
            <a:ext cx="1636450" cy="12597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59DFCAF-E792-4C7D-A878-BFD324CC5C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6401" y="4645010"/>
            <a:ext cx="1928810" cy="15450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E784BEA-6B05-43F5-8EB2-9B4F9FF41D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1148" t="14992" r="9379" b="18310"/>
          <a:stretch/>
        </p:blipFill>
        <p:spPr>
          <a:xfrm>
            <a:off x="10639147" y="2202488"/>
            <a:ext cx="1429306" cy="1695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AF728DC-80EE-42A5-B724-23D2CE7E02E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4726" y="4091781"/>
            <a:ext cx="2603218" cy="1761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9537911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476</TotalTime>
  <Words>371</Words>
  <Application>Microsoft Office PowerPoint</Application>
  <PresentationFormat>Произвольный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Галерея</vt:lpstr>
      <vt:lpstr>Государственное автономное профессиональное образовательное учреждение Краснодарского края «Новороссийский колледж строительства и экономики» (ГАПОУ КК «НКСЭ»)   «Исследование видов и методов компьютерной графики и анимации»</vt:lpstr>
      <vt:lpstr>Цель: изучить области применения и виды компьютерной графики и анимации.  Задачи:  - дать определение понятию «компьютерная графика»  - познакомиться с историей возникновения компьютерной графики  - познакомиться с типами компьютерной графики  - дать определение понятию «компьютерная анимация» </vt:lpstr>
      <vt:lpstr>Слайд 3</vt:lpstr>
      <vt:lpstr>Медицинская графика</vt:lpstr>
      <vt:lpstr>Научная графика</vt:lpstr>
      <vt:lpstr>Деловая графика</vt:lpstr>
      <vt:lpstr>Конструкторская графика</vt:lpstr>
      <vt:lpstr>Иллюстративная графика</vt:lpstr>
      <vt:lpstr>Типы компьютерной графики</vt:lpstr>
      <vt:lpstr>CGI (англ. computer-generated imagery,  — «изображения, сгенерированные компьютером») — неподвижные и движущиеся изображения, сгенерированные при помощи трёхмерной компьютерной графики/записи движения и использующиеся в изобразительном искусстве, печати, кинематографических спецэффектах, на телевидении и в симуляторах.</vt:lpstr>
      <vt:lpstr>Фильмы с использованием CGI</vt:lpstr>
      <vt:lpstr>Одним открытым вызовом в компьютерной анимации является фотореалистичная анимация человека. В настоящее время большинство фильмов, созданных с использованием компьютерной анимации, показывают персонажей-животных, фантастических персонажей, антропоморфные машины или мультяшного человека.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«Исследование видов и методов компьютерной графики и анимации»</dc:title>
  <dc:creator>21420201210</dc:creator>
  <cp:lastModifiedBy>avanesyan</cp:lastModifiedBy>
  <cp:revision>36</cp:revision>
  <dcterms:created xsi:type="dcterms:W3CDTF">2021-10-02T05:55:03Z</dcterms:created>
  <dcterms:modified xsi:type="dcterms:W3CDTF">2022-02-15T05:56:08Z</dcterms:modified>
</cp:coreProperties>
</file>