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5"/>
  </p:notesMasterIdLst>
  <p:sldIdLst>
    <p:sldId id="256" r:id="rId2"/>
    <p:sldId id="266" r:id="rId3"/>
    <p:sldId id="257" r:id="rId4"/>
    <p:sldId id="263" r:id="rId5"/>
    <p:sldId id="264" r:id="rId6"/>
    <p:sldId id="265" r:id="rId7"/>
    <p:sldId id="258" r:id="rId8"/>
    <p:sldId id="259" r:id="rId9"/>
    <p:sldId id="260" r:id="rId10"/>
    <p:sldId id="261" r:id="rId11"/>
    <p:sldId id="262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24A2FB-290E-4D7A-B1BA-FB3FA17FB7DB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295A90-32B4-43F0-A216-D9C97748E7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5304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295A90-32B4-43F0-A216-D9C97748E78B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99147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1F97F48F-47B6-4268-8F33-081AB66FD74B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C4107289-D3D5-47F5-A667-91FD15E768B1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489485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7F48F-47B6-4268-8F33-081AB66FD74B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07289-D3D5-47F5-A667-91FD15E768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4194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7F48F-47B6-4268-8F33-081AB66FD74B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07289-D3D5-47F5-A667-91FD15E768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13838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1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7F48F-47B6-4268-8F33-081AB66FD74B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07289-D3D5-47F5-A667-91FD15E768B1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7125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7F48F-47B6-4268-8F33-081AB66FD74B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07289-D3D5-47F5-A667-91FD15E768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3992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7F48F-47B6-4268-8F33-081AB66FD74B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07289-D3D5-47F5-A667-91FD15E768B1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29080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7F48F-47B6-4268-8F33-081AB66FD74B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07289-D3D5-47F5-A667-91FD15E768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5916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7F48F-47B6-4268-8F33-081AB66FD74B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07289-D3D5-47F5-A667-91FD15E768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5184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7F48F-47B6-4268-8F33-081AB66FD74B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07289-D3D5-47F5-A667-91FD15E768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3021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7F48F-47B6-4268-8F33-081AB66FD74B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07289-D3D5-47F5-A667-91FD15E768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8933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7F48F-47B6-4268-8F33-081AB66FD74B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07289-D3D5-47F5-A667-91FD15E768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7224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7F48F-47B6-4268-8F33-081AB66FD74B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07289-D3D5-47F5-A667-91FD15E768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0377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1F97F48F-47B6-4268-8F33-081AB66FD74B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C4107289-D3D5-47F5-A667-91FD15E768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8551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78C0F3-13D4-4F49-836B-1CB8969307F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розия почвы и меры борьбы с ней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EC1C2B6-561E-4C0F-B666-8314D009A2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83120" y="4800600"/>
            <a:ext cx="4886960" cy="169164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dirty="0"/>
              <a:t>Преподаватель ГАПОУ КК НКСЭ</a:t>
            </a:r>
          </a:p>
          <a:p>
            <a:pPr>
              <a:lnSpc>
                <a:spcPct val="100000"/>
              </a:lnSpc>
            </a:pPr>
            <a:r>
              <a:rPr lang="ru-RU" dirty="0"/>
              <a:t>                                                                                                                                Орехова М.В.</a:t>
            </a:r>
          </a:p>
        </p:txBody>
      </p:sp>
    </p:spTree>
    <p:extLst>
      <p:ext uri="{BB962C8B-B14F-4D97-AF65-F5344CB8AC3E}">
        <p14:creationId xmlns:p14="http://schemas.microsoft.com/office/powerpoint/2010/main" val="20041347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DFF29E-4C57-495C-98B2-AA4B68907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120" y="0"/>
            <a:ext cx="6934200" cy="838200"/>
          </a:xfrm>
        </p:spPr>
        <p:txBody>
          <a:bodyPr>
            <a:normAutofit/>
          </a:bodyPr>
          <a:lstStyle/>
          <a:p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из-за </a:t>
            </a:r>
            <a:r>
              <a:rPr lang="ru-RU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перевыпаса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скота: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1CBF39D-1F45-4E6E-99C0-0249698666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6920" y="1196830"/>
            <a:ext cx="8879470" cy="53359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855201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9E2CA2-66A9-45A0-8951-D6E2D7898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082"/>
            <a:ext cx="9692640" cy="1325562"/>
          </a:xfrm>
        </p:spPr>
        <p:txBody>
          <a:bodyPr/>
          <a:lstStyle/>
          <a:p>
            <a:r>
              <a:rPr lang="ru-RU" dirty="0"/>
              <a:t>Меры борьбы с эрозией почвы: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37CD481-A6A7-4F1E-846E-ECA2E580F7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60684"/>
            <a:ext cx="8595360" cy="4351337"/>
          </a:xfrm>
        </p:spPr>
        <p:txBody>
          <a:bodyPr/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правильная обработка почвы;</a:t>
            </a: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снегозадержание;</a:t>
            </a: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защитные насаждения;</a:t>
            </a: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террасирование склонов;</a:t>
            </a: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оврагоукрепительные работы и др.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1711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44635D0-CFD5-4F7F-B5B1-637E94C2CF47}"/>
              </a:ext>
            </a:extLst>
          </p:cNvPr>
          <p:cNvSpPr/>
          <p:nvPr/>
        </p:nvSpPr>
        <p:spPr>
          <a:xfrm>
            <a:off x="731520" y="416560"/>
            <a:ext cx="8585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для самоконтроля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4762694-465F-4604-9198-63AECA42BF5C}"/>
              </a:ext>
            </a:extLst>
          </p:cNvPr>
          <p:cNvSpPr/>
          <p:nvPr/>
        </p:nvSpPr>
        <p:spPr>
          <a:xfrm>
            <a:off x="589280" y="1522443"/>
            <a:ext cx="105664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1.Приведите примеры вариантов эрозии почвы и причины каждого вида эрозии?</a:t>
            </a:r>
          </a:p>
          <a:p>
            <a:pPr lvl="0"/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2.В чем особенности каждого вида эрозии почвы ?</a:t>
            </a:r>
          </a:p>
          <a:p>
            <a:pPr lvl="0"/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3.Приведите примеры методов борьбы с эрозией почвы?</a:t>
            </a:r>
          </a:p>
        </p:txBody>
      </p:sp>
    </p:spTree>
    <p:extLst>
      <p:ext uri="{BB962C8B-B14F-4D97-AF65-F5344CB8AC3E}">
        <p14:creationId xmlns:p14="http://schemas.microsoft.com/office/powerpoint/2010/main" val="13765998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8DFD7D1-E22E-400B-9AB4-FD935D07E854}"/>
              </a:ext>
            </a:extLst>
          </p:cNvPr>
          <p:cNvSpPr/>
          <p:nvPr/>
        </p:nvSpPr>
        <p:spPr>
          <a:xfrm>
            <a:off x="2631440" y="223520"/>
            <a:ext cx="480845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Литература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32444C9-84BE-4029-A15F-0466E602E80E}"/>
              </a:ext>
            </a:extLst>
          </p:cNvPr>
          <p:cNvSpPr/>
          <p:nvPr/>
        </p:nvSpPr>
        <p:spPr>
          <a:xfrm>
            <a:off x="-111760" y="1249680"/>
            <a:ext cx="11104880" cy="4836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defTabSz="914400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  <a:tabLst>
                <a:tab pos="900430" algn="l"/>
              </a:tabLst>
            </a:pPr>
            <a:r>
              <a:rPr lang="ru-RU" sz="27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Почвоведение: Учебник для СПО / Казеев К.Ш., Колесников С.И. - 5-е </a:t>
            </a:r>
            <a:r>
              <a:rPr lang="ru-RU" sz="27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изд</a:t>
            </a:r>
            <a:r>
              <a:rPr lang="ru-RU" sz="27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.,</a:t>
            </a:r>
            <a:r>
              <a:rPr lang="ru-RU" sz="27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перераб</a:t>
            </a:r>
            <a:r>
              <a:rPr lang="ru-RU" sz="27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и доп. - М. : </a:t>
            </a:r>
            <a:r>
              <a:rPr lang="ru-RU" sz="27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Юрайт</a:t>
            </a:r>
            <a:r>
              <a:rPr lang="ru-RU" sz="27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2019. - 427 с. - (Профессиональное образование). - ISBN 978-5-534-07031-6. 8Рекомендовано Учебно-методическим отделом среднего профессионального образования.</a:t>
            </a:r>
          </a:p>
          <a:p>
            <a:pPr marL="342900" lvl="0" indent="-342900" defTabSz="914400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ru-RU" sz="27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Евтефеев</a:t>
            </a:r>
            <a:r>
              <a:rPr lang="ru-RU" sz="27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Ю.В. Основы агрономии : Учебное пособие / Казанцев Г.М. - М. : ФОРУМ: ИНФРА-М, 2019. - 367 с. - (Среднее профессиональное образование). - ISBN 978-5-00091-588-2 Рекомендовано Учебно-методическим советом СПО.</a:t>
            </a:r>
          </a:p>
          <a:p>
            <a:pPr marL="342900" lvl="0" indent="-342900" defTabSz="914400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  <a:tabLst>
                <a:tab pos="900430" algn="l"/>
              </a:tabLst>
            </a:pPr>
            <a:r>
              <a:rPr lang="ru-RU" sz="27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Ганжара</a:t>
            </a:r>
            <a:r>
              <a:rPr lang="ru-RU" sz="27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Н.Ф. Почвоведение. Практикум: Учебное пособие / Борисов Б.А., </a:t>
            </a:r>
            <a:r>
              <a:rPr lang="ru-RU" sz="27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Байбеков</a:t>
            </a:r>
            <a:r>
              <a:rPr lang="ru-RU" sz="27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Р.Ф. - М. : ИНФРА-М, 2019. - 256 с. - (Бакалавриат). - ISBN 978-5-16-006241-9 Допущено учебно-методическим объединением РФ по </a:t>
            </a:r>
            <a:r>
              <a:rPr lang="ru-RU" sz="27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агрономному</a:t>
            </a:r>
            <a:r>
              <a:rPr lang="ru-RU" sz="27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образованию.    </a:t>
            </a:r>
          </a:p>
        </p:txBody>
      </p:sp>
    </p:spTree>
    <p:extLst>
      <p:ext uri="{BB962C8B-B14F-4D97-AF65-F5344CB8AC3E}">
        <p14:creationId xmlns:p14="http://schemas.microsoft.com/office/powerpoint/2010/main" val="2153954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284B99F-2374-467A-8597-687D2E3B274F}"/>
              </a:ext>
            </a:extLst>
          </p:cNvPr>
          <p:cNvSpPr/>
          <p:nvPr/>
        </p:nvSpPr>
        <p:spPr>
          <a:xfrm>
            <a:off x="873760" y="-64264"/>
            <a:ext cx="9499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 изучения темы:</a:t>
            </a:r>
            <a:b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Усвоение знаний о видах почвенной эрозии.</a:t>
            </a:r>
            <a:b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Формирование интереса к теме борьбы с эрозией почвы.</a:t>
            </a:r>
            <a:b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lvl="0"/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Разобрать примеры вариантов эрозии почвы и возможных последствий.</a:t>
            </a:r>
          </a:p>
          <a:p>
            <a:pPr lvl="0"/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Выяснить особенности каждого вида эрозии.</a:t>
            </a:r>
          </a:p>
          <a:p>
            <a:pPr lvl="0"/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3.Разобрать меры борьбы с эрозией почвы.</a:t>
            </a:r>
          </a:p>
        </p:txBody>
      </p:sp>
    </p:spTree>
    <p:extLst>
      <p:ext uri="{BB962C8B-B14F-4D97-AF65-F5344CB8AC3E}">
        <p14:creationId xmlns:p14="http://schemas.microsoft.com/office/powerpoint/2010/main" val="18655947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3F40EDD-72B4-4678-8C51-FCE6C62F61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2117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0EA168-CEE5-42A4-BE93-CB0C284FCD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8936" y="958774"/>
            <a:ext cx="4834128" cy="839228"/>
          </a:xfr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ЭРОЗИЯ почвы – 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ADBB3BA-4B8E-445E-894B-C0EDE822B1DA}"/>
              </a:ext>
            </a:extLst>
          </p:cNvPr>
          <p:cNvSpPr/>
          <p:nvPr/>
        </p:nvSpPr>
        <p:spPr>
          <a:xfrm>
            <a:off x="572086" y="2153412"/>
            <a:ext cx="11047828" cy="1800665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CCD1314-9E83-4BE0-86C6-7AE69AD9C9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153412"/>
            <a:ext cx="12192000" cy="3101983"/>
          </a:xfrm>
        </p:spPr>
        <p:txBody>
          <a:bodyPr>
            <a:normAutofit/>
          </a:bodyPr>
          <a:lstStyle/>
          <a:p>
            <a:pPr algn="ctr"/>
            <a:r>
              <a:rPr lang="ru-RU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разрушение водой и ветром верхнего слоя почвы, смыв или развеивание его частиц и осаждение в новых местах</a:t>
            </a:r>
          </a:p>
        </p:txBody>
      </p:sp>
    </p:spTree>
    <p:extLst>
      <p:ext uri="{BB962C8B-B14F-4D97-AF65-F5344CB8AC3E}">
        <p14:creationId xmlns:p14="http://schemas.microsoft.com/office/powerpoint/2010/main" val="16568542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66F68341-7B5F-4B67-BD2E-1BA94FCB48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1325562"/>
            <a:ext cx="5280247" cy="708273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почвенной эрозии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ADEE8EB-37DC-4B23-A4D2-702D42FD1C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868" y="2033835"/>
            <a:ext cx="5214379" cy="3245961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ru-RU" sz="17600" dirty="0"/>
          </a:p>
          <a:p>
            <a:r>
              <a:rPr lang="ru-RU" sz="1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Ветровая</a:t>
            </a:r>
          </a:p>
          <a:p>
            <a:endParaRPr lang="ru-RU" sz="1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Водная</a:t>
            </a:r>
          </a:p>
          <a:p>
            <a:endParaRPr lang="ru-RU" sz="1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Промышленная</a:t>
            </a:r>
          </a:p>
          <a:p>
            <a:endParaRPr lang="ru-RU" sz="17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94887EB-4528-44F9-A641-E0F608C50A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280247" y="2496808"/>
            <a:ext cx="5894031" cy="4012479"/>
          </a:xfrm>
        </p:spPr>
        <p:txBody>
          <a:bodyPr>
            <a:normAutofit fontScale="25000" lnSpcReduction="20000"/>
          </a:bodyPr>
          <a:lstStyle/>
          <a:p>
            <a:r>
              <a:rPr lang="ru-RU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Пыльные бури, местная ветровая эрозия</a:t>
            </a:r>
          </a:p>
          <a:p>
            <a:pPr marL="0" indent="0">
              <a:buNone/>
            </a:pPr>
            <a:endParaRPr lang="ru-RU" sz="12800" dirty="0"/>
          </a:p>
          <a:p>
            <a:r>
              <a:rPr lang="ru-RU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Смыв почвы, образование оврагов</a:t>
            </a:r>
          </a:p>
          <a:p>
            <a:pPr marL="0" indent="0">
              <a:buNone/>
            </a:pPr>
            <a:endParaRPr lang="ru-RU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Смыв почвы, образование оврагов</a:t>
            </a:r>
          </a:p>
          <a:p>
            <a:endParaRPr lang="ru-RU" sz="11200" dirty="0"/>
          </a:p>
          <a:p>
            <a:endParaRPr lang="ru-RU" sz="11200" dirty="0"/>
          </a:p>
          <a:p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D82CDE4-243E-4ABF-843A-DC8345FC462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80247" y="1325562"/>
            <a:ext cx="6018017" cy="708273"/>
          </a:xfrm>
        </p:spPr>
        <p:txBody>
          <a:bodyPr>
            <a:no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почвенной эрозии</a:t>
            </a:r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77CD49C3-9F8A-438A-A3CF-B6A5F2945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298264" cy="1325562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эрозии</a:t>
            </a:r>
            <a:r>
              <a:rPr lang="ru-RU" dirty="0"/>
              <a:t>: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B231BD96-E11D-475B-A55F-CF5CB3398F48}"/>
              </a:ext>
            </a:extLst>
          </p:cNvPr>
          <p:cNvCxnSpPr>
            <a:stCxn id="5" idx="1"/>
          </p:cNvCxnSpPr>
          <p:nvPr/>
        </p:nvCxnSpPr>
        <p:spPr>
          <a:xfrm>
            <a:off x="5280247" y="1679699"/>
            <a:ext cx="0" cy="4829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812D91AF-7055-4217-B3E2-05E9F46620F4}"/>
              </a:ext>
            </a:extLst>
          </p:cNvPr>
          <p:cNvCxnSpPr/>
          <p:nvPr/>
        </p:nvCxnSpPr>
        <p:spPr>
          <a:xfrm>
            <a:off x="65868" y="2185261"/>
            <a:ext cx="1110841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3D742F4D-9902-43DC-A350-A848F9A70814}"/>
              </a:ext>
            </a:extLst>
          </p:cNvPr>
          <p:cNvCxnSpPr>
            <a:stCxn id="3" idx="1"/>
          </p:cNvCxnSpPr>
          <p:nvPr/>
        </p:nvCxnSpPr>
        <p:spPr>
          <a:xfrm flipV="1">
            <a:off x="65868" y="3580108"/>
            <a:ext cx="11170403" cy="767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81DEB1D1-DD11-4784-BA22-BB618F27031A}"/>
              </a:ext>
            </a:extLst>
          </p:cNvPr>
          <p:cNvCxnSpPr/>
          <p:nvPr/>
        </p:nvCxnSpPr>
        <p:spPr>
          <a:xfrm>
            <a:off x="0" y="4959458"/>
            <a:ext cx="1117427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68744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2E164D-9F88-4BA5-882A-D82DA0D34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ВОЗМОЖНЫЕ ПОСЛЕДСТВИЯ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BF8168D-A55C-40F0-8940-831FD3B4E883}"/>
              </a:ext>
            </a:extLst>
          </p:cNvPr>
          <p:cNvSpPr/>
          <p:nvPr/>
        </p:nvSpPr>
        <p:spPr>
          <a:xfrm>
            <a:off x="139485" y="2076773"/>
            <a:ext cx="11050291" cy="41225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отсутствии профилактических мер эрозия приводит в первую очередь к истощению верхнего слоя земли. Его вызывают загрязнения минеральными удобрениями, засоление при нерегулярном и неравномерном поливе в засушливых районах, заболачивание и опустынивание, а также неконтролируемое применение сельхозтехники, которая повреждает и уплотняет грунт. Результат — обеднение почвы и снижение урожайности, непригодность для пастбищ и посевов.</a:t>
            </a:r>
          </a:p>
        </p:txBody>
      </p:sp>
    </p:spTree>
    <p:extLst>
      <p:ext uri="{BB962C8B-B14F-4D97-AF65-F5344CB8AC3E}">
        <p14:creationId xmlns:p14="http://schemas.microsoft.com/office/powerpoint/2010/main" val="28428922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EA51FE8-6EF3-427F-8A1B-4F506E27064B}"/>
              </a:ext>
            </a:extLst>
          </p:cNvPr>
          <p:cNvSpPr/>
          <p:nvPr/>
        </p:nvSpPr>
        <p:spPr>
          <a:xfrm>
            <a:off x="201478" y="495946"/>
            <a:ext cx="10879810" cy="57343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Эрозивные процессы также приводят к снижению численности и видов растений, что со временем превращает территорию в пустыню. Именно это является главной экологической проблемой на данный момент. Также загрязняются водоемы и реки: смытый грунт нарушает их экосистему, способствуя развитию болезней рыб и растений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138562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66AD1850-6273-4DBA-89C9-B160393605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3916" y="1117600"/>
            <a:ext cx="7419277" cy="1489696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неправильного ведения сельского хозяйства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7D1ADCB3-6B63-4460-A16C-CDB98C10F36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0" y="1521235"/>
            <a:ext cx="4408447" cy="322048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4E9C93F6-8C40-4280-8A73-7C5C106D017A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8254946" y="4213277"/>
            <a:ext cx="3041025" cy="2597150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EB5C01EB-4136-4008-A703-9C99CA724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9158"/>
            <a:ext cx="12177142" cy="1188720"/>
          </a:xfrm>
        </p:spPr>
        <p:txBody>
          <a:bodyPr>
            <a:noAutofit/>
          </a:bodyPr>
          <a:lstStyle/>
          <a:p>
            <a:r>
              <a:rPr lang="ru-RU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Эрозия почв возникает из-за :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2516061-E40C-4498-8B93-BA70A73B79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3916" y="3131478"/>
            <a:ext cx="4181030" cy="277895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230604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5E61A6-4D3F-4FAA-8DC6-A99436A5F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88720"/>
          </a:xfrm>
        </p:spPr>
        <p:txBody>
          <a:bodyPr>
            <a:noAutofit/>
          </a:bodyPr>
          <a:lstStyle/>
          <a:p>
            <a:pPr algn="ctr"/>
            <a:r>
              <a:rPr lang="ru-RU" sz="4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из-за </a:t>
            </a:r>
            <a:r>
              <a:rPr lang="ru-RU" sz="4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обезлесевания</a:t>
            </a:r>
            <a:r>
              <a:rPr lang="ru-RU" sz="4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AD4DA3D4-EA97-44F1-ADF4-0F49DD8BC67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1358692"/>
            <a:ext cx="4180728" cy="2791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Объект 5">
            <a:extLst>
              <a:ext uri="{FF2B5EF4-FFF2-40B4-BE49-F238E27FC236}">
                <a16:creationId xmlns:a16="http://schemas.microsoft.com/office/drawing/2014/main" id="{09EEA476-4E99-4370-8C75-CA8245DB28E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180728" y="2574687"/>
            <a:ext cx="4166136" cy="2791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552A32C-EA85-4CE3-AF48-E8B5D37EBD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41528" y="3880625"/>
            <a:ext cx="3850472" cy="28834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525596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2637496-8117-479A-9D83-1C7E75B229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06680"/>
            <a:ext cx="4998720" cy="3535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DF261B-4FCC-425E-880B-AF112F33D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3174" y="137160"/>
            <a:ext cx="5902986" cy="1676400"/>
          </a:xfrm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Из-за индустриализации и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сверхэксплуатации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97CC9B74-C08C-4547-A7AA-9D654208936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5309162" y="2233954"/>
            <a:ext cx="5901552" cy="41211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5">
            <a:extLst>
              <a:ext uri="{FF2B5EF4-FFF2-40B4-BE49-F238E27FC236}">
                <a16:creationId xmlns:a16="http://schemas.microsoft.com/office/drawing/2014/main" id="{AEFAA6D1-432C-4183-81F8-AFAF8497F87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152400" y="3645230"/>
            <a:ext cx="4998720" cy="32127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87489031"/>
      </p:ext>
    </p:extLst>
  </p:cSld>
  <p:clrMapOvr>
    <a:masterClrMapping/>
  </p:clrMapOvr>
</p:sld>
</file>

<file path=ppt/theme/theme1.xml><?xml version="1.0" encoding="utf-8"?>
<a:theme xmlns:a="http://schemas.openxmlformats.org/drawingml/2006/main" name="Вид">
  <a:themeElements>
    <a:clrScheme name="Вид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Вид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Вид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TM03457515[[fn=Вид]]</Template>
  <TotalTime>71</TotalTime>
  <Words>463</Words>
  <Application>Microsoft Office PowerPoint</Application>
  <PresentationFormat>Широкоэкранный</PresentationFormat>
  <Paragraphs>47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Century Schoolbook</vt:lpstr>
      <vt:lpstr>Times New Roman</vt:lpstr>
      <vt:lpstr>Wingdings 2</vt:lpstr>
      <vt:lpstr>Вид</vt:lpstr>
      <vt:lpstr>Эрозия почвы и меры борьбы с ней </vt:lpstr>
      <vt:lpstr>Презентация PowerPoint</vt:lpstr>
      <vt:lpstr>ЭРОЗИЯ почвы – </vt:lpstr>
      <vt:lpstr>Виды эрозии:</vt:lpstr>
      <vt:lpstr>ВОЗМОЖНЫЕ ПОСЛЕДСТВИЯ</vt:lpstr>
      <vt:lpstr>Презентация PowerPoint</vt:lpstr>
      <vt:lpstr>Эрозия почв возникает из-за :</vt:lpstr>
      <vt:lpstr>из-за обезлесевания:</vt:lpstr>
      <vt:lpstr>Из-за индустриализации и сверхэксплуатации</vt:lpstr>
      <vt:lpstr>из-за перевыпаса скота:</vt:lpstr>
      <vt:lpstr>Меры борьбы с эрозией почвы: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Эрозия почвы и меры борьбы с ней </dc:title>
  <dc:creator>win_10</dc:creator>
  <cp:lastModifiedBy>Орехова Мария Викторовна</cp:lastModifiedBy>
  <cp:revision>6</cp:revision>
  <dcterms:created xsi:type="dcterms:W3CDTF">2023-05-08T15:46:01Z</dcterms:created>
  <dcterms:modified xsi:type="dcterms:W3CDTF">2024-02-28T11:23:18Z</dcterms:modified>
</cp:coreProperties>
</file>