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rbookshop.ru/72765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836712"/>
            <a:ext cx="5637010" cy="882119"/>
          </a:xfrm>
        </p:spPr>
        <p:txBody>
          <a:bodyPr/>
          <a:lstStyle/>
          <a:p>
            <a:pPr algn="ctr"/>
            <a:r>
              <a:rPr lang="ru-RU" b="1" dirty="0" smtClean="0">
                <a:latin typeface="AGCooperCyr" panose="020B0500000000000000" pitchFamily="34" charset="0"/>
              </a:rPr>
              <a:t>Лекция – конспект урока № 24-25</a:t>
            </a:r>
            <a:endParaRPr lang="ru-RU" b="1" dirty="0">
              <a:latin typeface="AGCooperCyr" panose="020B0500000000000000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568952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/>
              <a:t>Тема урока:</a:t>
            </a:r>
            <a:br>
              <a:rPr lang="ru-RU" sz="3600" dirty="0" smtClean="0"/>
            </a:br>
            <a:r>
              <a:rPr lang="ru-RU" sz="3600" dirty="0" smtClean="0"/>
              <a:t>«ПРИВЕДЕНИЕ </a:t>
            </a:r>
            <a:r>
              <a:rPr lang="ru-RU" sz="3600" dirty="0"/>
              <a:t>ИЗМЕРЕННЫХ НАПРАВЛЕНИЙ (УГЛОВ),</a:t>
            </a:r>
            <a:br>
              <a:rPr lang="ru-RU" sz="3600" dirty="0"/>
            </a:br>
            <a:r>
              <a:rPr lang="ru-RU" sz="3600" dirty="0"/>
              <a:t>РАССТОЯНИЙ К ЦЕНТРАМ ГЕОДЕЗИЧЕСКИХ </a:t>
            </a:r>
            <a:r>
              <a:rPr lang="ru-RU" sz="3600" dirty="0" smtClean="0"/>
              <a:t>ПУНКТОВ»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656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13806" r="8210" b="12891"/>
          <a:stretch/>
        </p:blipFill>
        <p:spPr bwMode="auto">
          <a:xfrm>
            <a:off x="251520" y="260648"/>
            <a:ext cx="878497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2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t="15859" r="21082" b="17639"/>
          <a:stretch/>
        </p:blipFill>
        <p:spPr bwMode="auto">
          <a:xfrm>
            <a:off x="323528" y="116631"/>
            <a:ext cx="8424936" cy="6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748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измерения</a:t>
            </a:r>
          </a:p>
          <a:p>
            <a:pPr indent="457200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24813" r="9188" b="23338"/>
          <a:stretch/>
        </p:blipFill>
        <p:spPr bwMode="auto">
          <a:xfrm>
            <a:off x="251520" y="764704"/>
            <a:ext cx="871296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2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t="23616" r="11801" b="11838"/>
          <a:stretch/>
        </p:blipFill>
        <p:spPr bwMode="auto">
          <a:xfrm>
            <a:off x="179512" y="116632"/>
            <a:ext cx="885698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6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32836" r="9749" b="37815"/>
          <a:stretch/>
        </p:blipFill>
        <p:spPr bwMode="auto">
          <a:xfrm>
            <a:off x="323528" y="260648"/>
            <a:ext cx="849694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9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9694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самоконтроля:</a:t>
            </a:r>
          </a:p>
          <a:p>
            <a:pPr indent="457200" algn="ctr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называется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линейными и угловыми элементами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приведения?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называют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лементами приведения?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обозначают поправки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внецентренном положении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приборов?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поправки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центрировку?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обозначаются поправки в линейных измерениях?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определяется знак вычисленных поправок?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9694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литературы:</a:t>
            </a:r>
          </a:p>
          <a:p>
            <a:pPr indent="457200" algn="ctr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Маркузе, Ю. И. Теория математической обработки геодезических измерений : учебное пособие для вузов / Ю. И. Маркузе, В. В. Голубев ; под редакцией Ю. И. Маркузе. — Москва : Академический Проект,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Альма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Матер, 2015. — 248 c. — ISBN 978-5-8291-1136-6. — Текст : электронный // Электронно-библиотечная система IPR BOOKS : [сайт]. — URL: http://www.iprbookshop.ru/36737.html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Попело, В. Д. Теория математической обработки геодезических измерений. Часть 2. Оценивание результатов геодезических измерений и их погрешностей на основе вероятностных представлений : учебное пособие / В. Д. Попело, М. В. Ванеева. — Воронеж : Воронежский Государственный Аграрный Университет им. Императора Петра Первого, 2015. — 139 c. — ISBN 2227-8397. — Текст : электронный // Электронно-библиотечная система IPR BOOKS : [сайт]. — URL: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www.iprbookshop.ru/72765.html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Беликов, А. Б. Математическая обработка результатов геодезических измерений : учебное пособие / А. Б. Беликов, В. В. Симонян. — Москва : Московский государственный строительный университет, ЭБС АСВ, 2015. — 432 c. — ISBN 978-5-7264-0992-4. — Текст : электронный // Электронно-библиотечная система IPR BOOKS : [сайт]. — URL: http://www.iprbookshop.ru/30431.html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143000"/>
          </a:xfrm>
          <a:effectLst/>
        </p:spPr>
        <p:txBody>
          <a:bodyPr/>
          <a:lstStyle/>
          <a:p>
            <a:pPr marL="0" indent="0" algn="l">
              <a:buNone/>
            </a:pPr>
            <a:r>
              <a:rPr lang="ru-RU" sz="30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</a:t>
            </a:r>
            <a:r>
              <a:rPr lang="ru-RU" sz="30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общие </a:t>
            </a:r>
            <a:r>
              <a:rPr lang="ru-RU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положения </a:t>
            </a:r>
            <a:r>
              <a:rPr lang="ru-RU" sz="3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приведении измеренных направлений (углов), расстояний к центрам геодезических пунктов.</a:t>
            </a:r>
            <a:endParaRPr lang="ru-RU" sz="3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2708920"/>
            <a:ext cx="8280920" cy="255346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3000" b="1" u="sng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</a:t>
            </a:r>
            <a:r>
              <a:rPr lang="ru-RU" sz="30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урока:</a:t>
            </a:r>
          </a:p>
          <a:p>
            <a:pPr marL="560070" indent="-514350">
              <a:buAutoNum type="arabicPeriod"/>
            </a:pPr>
            <a:r>
              <a:rPr lang="ru-RU" sz="30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Составить конспект согласно плана урока;</a:t>
            </a:r>
          </a:p>
          <a:p>
            <a:pPr marL="560070" indent="-514350">
              <a:buAutoNum type="arabicPeriod"/>
            </a:pPr>
            <a:r>
              <a:rPr lang="ru-RU" sz="30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 рисунки необходимо перерисовать;</a:t>
            </a:r>
          </a:p>
          <a:p>
            <a:pPr marL="560070" indent="-514350">
              <a:buAutoNum type="arabicPeriod"/>
            </a:pPr>
            <a:r>
              <a:rPr lang="ru-RU" sz="30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Ответить на вопросы самоконтроля;</a:t>
            </a:r>
          </a:p>
          <a:p>
            <a:pPr marL="560070" indent="-514350">
              <a:buAutoNum type="arabicPeriod"/>
            </a:pPr>
            <a:r>
              <a:rPr lang="ru-RU" sz="30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Выполненное </a:t>
            </a:r>
            <a:r>
              <a:rPr lang="ru-RU" sz="3000" b="1" u="sng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задание сфотографировать и </a:t>
            </a:r>
            <a:r>
              <a:rPr lang="ru-RU" sz="30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отправить преподавателю</a:t>
            </a:r>
          </a:p>
        </p:txBody>
      </p:sp>
    </p:spTree>
    <p:extLst>
      <p:ext uri="{BB962C8B-B14F-4D97-AF65-F5344CB8AC3E}">
        <p14:creationId xmlns:p14="http://schemas.microsoft.com/office/powerpoint/2010/main" val="28420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424936" cy="5832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урока:</a:t>
            </a:r>
          </a:p>
          <a:p>
            <a:pPr marL="4572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Поправки, вводимые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приведения к центрам пунктов в измеренные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направления.</a:t>
            </a:r>
          </a:p>
          <a:p>
            <a:pPr marL="502920" indent="-4572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обозначают поправки при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внецентренном положении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приборов</a:t>
            </a:r>
          </a:p>
          <a:p>
            <a:pPr marL="502920" indent="-45720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поправок за центрировку и редукцию при угловых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измерениях</a:t>
            </a:r>
          </a:p>
          <a:p>
            <a:pPr marL="502920" indent="-4572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измерения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по разным причинам возникают случаи измерения углов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сторон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геодезических построениях (триангуляции, полигонометрии и др.)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установкой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приборов (теодолита,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светодальномера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электронного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тахеометра) и визирных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 (визирных марок, отражателей) не строго над центрами, 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некотором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расстоянии от них.</a:t>
            </a:r>
          </a:p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приведения к центрам пунктов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измеренные направления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(углы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линии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вводят поправки: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внецентренном положении прибора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поправку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центрировку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внецентренном положении визирной цели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поправку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редукцию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вычисления поправок, одновременно с измерением основных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 (углов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расстояний), определяют линейные и угловые параметры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отклонений осей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приборов и визирных целей от центров пунктов, называемые линейными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угловыми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приведения.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5415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ГОСТ 22268-76 «Геодезия. Термины и определения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элементами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приведения называют величины, определяющие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проекций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горизонтальную плоскость вертикальной оси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геодезического прибора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оси визирной цели относительно центра геодезического пункта.</a:t>
            </a:r>
          </a:p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внецентренном положении приборов, визирных целей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приведения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вычисляемые по ним поправки обозначают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образом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угловых измерениях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элемент обозначают буквой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угловой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поправку за центрировку прибора – с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и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угловой элементы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визирной цели, соответственно, – ℓ1, θ1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поправку за редукцию –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(рис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1).</a:t>
            </a:r>
          </a:p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элементы приведения ℓ, ℓ1 – горизонтальные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проложения расстояний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JСi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VСi+1.</a:t>
            </a:r>
          </a:p>
        </p:txBody>
      </p:sp>
    </p:spTree>
    <p:extLst>
      <p:ext uri="{BB962C8B-B14F-4D97-AF65-F5344CB8AC3E}">
        <p14:creationId xmlns:p14="http://schemas.microsoft.com/office/powerpoint/2010/main" val="12371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 t="19520" r="8341" b="7159"/>
          <a:stretch/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0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Угловые элементы θ, θ1 – углы, отсчитываемые из проекции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 прибора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визирной цели по часовой стрелке от направления на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соответствующего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 до направления, принимаемого на данном пункте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начальное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– значение угла между направлением, принимаемым за начальное,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другими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измеряемыми направлениями на данном пункте (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Сi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1 угол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равен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измеренному углу β (Сi-1JV).</a:t>
            </a:r>
          </a:p>
        </p:txBody>
      </p:sp>
    </p:spTree>
    <p:extLst>
      <p:ext uri="{BB962C8B-B14F-4D97-AF65-F5344CB8AC3E}">
        <p14:creationId xmlns:p14="http://schemas.microsoft.com/office/powerpoint/2010/main" val="41630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7484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поправок за центрировку и редукцию при </a:t>
            </a:r>
            <a:r>
              <a:rPr lang="ru-RU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угловых измерениях</a:t>
            </a:r>
          </a:p>
          <a:p>
            <a:pPr indent="4572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выводе формул поправок влияние центрировки и редукции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значение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измеренных направлений рассматривается раздельно.</a:t>
            </a:r>
          </a:p>
          <a:p>
            <a:pPr indent="457200"/>
            <a:r>
              <a:rPr lang="ru-RU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Поправка за центрировку</a:t>
            </a:r>
          </a:p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формулы поправки за центрировку допустим,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визирная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 пункте Сi+1 установлена над центром,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отцентрирована безошибочно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исключения ошибки центрирования инструмента над центром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измеренное направление вводится поправка за центрировку, равная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величине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ошибке c.</a:t>
            </a:r>
          </a:p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поправки c находится из решения треугольника JСiСi+1.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чертежа (рис. 2) по теореме синусов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имеем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877272"/>
            <a:ext cx="11461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3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t="17536" r="9329" b="24189"/>
          <a:stretch/>
        </p:blipFill>
        <p:spPr bwMode="auto">
          <a:xfrm>
            <a:off x="179512" y="116632"/>
            <a:ext cx="885698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</TotalTime>
  <Words>758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Тема урока: «ПРИВЕДЕНИЕ ИЗМЕРЕННЫХ НАПРАВЛЕНИЙ (УГЛОВ), РАССТОЯНИЙ К ЦЕНТРАМ ГЕОДЕЗИЧЕСКИХ ПУНКТОВ»</vt:lpstr>
      <vt:lpstr>Цель урока: освоить общие теоретические положения о приведении измеренных направлений (углов), расстояний к центрам геодезических пунктов.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«ПРИВЕДЕНИЕ ИЗМЕРЕННЫХ НАПРАВЛЕНИЙ (УГЛОВ), РАССТОЯНИЙ К ЦЕНТРАМ ГЕОДЕЗИЧЕСКИХ ПУНКТОВ»</dc:title>
  <dc:creator>ЯКОВЛЕНКО</dc:creator>
  <cp:lastModifiedBy>Яковленко</cp:lastModifiedBy>
  <cp:revision>9</cp:revision>
  <dcterms:created xsi:type="dcterms:W3CDTF">2020-04-21T11:39:15Z</dcterms:created>
  <dcterms:modified xsi:type="dcterms:W3CDTF">2020-04-30T08:31:06Z</dcterms:modified>
</cp:coreProperties>
</file>