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A2356-C412-41A2-9C78-CA134B8F277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DD671-C9CB-4FB0-A057-29951DA25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DD671-C9CB-4FB0-A057-29951DA250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924A-5B2F-4387-9F22-D059515C8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WINDOWS\clock.avi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0"/>
            <a:ext cx="727280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kor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3" y="0"/>
            <a:ext cx="792088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11561" y="260648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Поглотительная спо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собно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сть почвы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727280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itrabor_az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260648"/>
            <a:ext cx="6629400" cy="64087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848" y="0"/>
            <a:ext cx="6242304" cy="6597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oda_v_poch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9750" y="692696"/>
            <a:ext cx="5524500" cy="5544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5507" y="1628800"/>
            <a:ext cx="77869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149080"/>
            <a:ext cx="4104456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err="1" smtClean="0"/>
              <a:t>Мультимедийный</a:t>
            </a:r>
            <a:r>
              <a:rPr lang="ru-RU" sz="3200" dirty="0" smtClean="0"/>
              <a:t> урок по предмету «Основы почвоведения, земледелия и агрохимии»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5038"/>
            <a:ext cx="3771900" cy="410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smtClean="0"/>
              <a:t>Выполнила : преподаватель спецдисциплин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 ГАПОУ КК «НКСЭ»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 Сердериди М.В</a:t>
            </a:r>
          </a:p>
        </p:txBody>
      </p:sp>
      <p:pic>
        <p:nvPicPr>
          <p:cNvPr id="50180" name="clock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81575" y="2298700"/>
            <a:ext cx="3478213" cy="3578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000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180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0"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33</Words>
  <Application>Microsoft Office PowerPoint</Application>
  <PresentationFormat>Экран (4:3)</PresentationFormat>
  <Paragraphs>8</Paragraphs>
  <Slides>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Мультимедийный урок по предмету «Основы почвоведения, земледелия и агрохимии»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Поглотительная способность почвы  </dc:title>
  <dc:creator>HOME</dc:creator>
  <cp:lastModifiedBy>serderidi</cp:lastModifiedBy>
  <cp:revision>5</cp:revision>
  <dcterms:created xsi:type="dcterms:W3CDTF">2018-10-26T11:29:40Z</dcterms:created>
  <dcterms:modified xsi:type="dcterms:W3CDTF">2018-10-29T14:18:49Z</dcterms:modified>
</cp:coreProperties>
</file>