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175351" cy="179316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Гармония </a:t>
            </a:r>
            <a:r>
              <a:rPr lang="ru-RU" sz="4000" b="1" dirty="0"/>
              <a:t>цветовых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сочетаний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36248B-01C2-4D18-95F8-D34E02F08467}"/>
              </a:ext>
            </a:extLst>
          </p:cNvPr>
          <p:cNvSpPr txBox="1"/>
          <p:nvPr/>
        </p:nvSpPr>
        <p:spPr>
          <a:xfrm>
            <a:off x="2915816" y="4365104"/>
            <a:ext cx="5832648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/>
              <a:t>Преподаватель </a:t>
            </a:r>
            <a:r>
              <a:rPr lang="ru-RU" altLang="ru-RU" b="1" dirty="0" err="1"/>
              <a:t>спец.дисциплин</a:t>
            </a:r>
            <a:r>
              <a:rPr lang="ru-RU" altLang="ru-RU" b="1" dirty="0"/>
              <a:t> Желоманова Е.И.</a:t>
            </a:r>
          </a:p>
          <a:p>
            <a:pPr>
              <a:lnSpc>
                <a:spcPct val="160000"/>
              </a:lnSpc>
              <a:spcBef>
                <a:spcPct val="0"/>
              </a:spcBef>
              <a:buClr>
                <a:srgbClr val="00CC00"/>
              </a:buClr>
              <a:buSzPts val="1800"/>
            </a:pPr>
            <a:r>
              <a:rPr lang="ru-RU" altLang="ru-RU" b="1" dirty="0"/>
              <a:t>для студентов группы СП-21</a:t>
            </a:r>
          </a:p>
          <a:p>
            <a:pPr>
              <a:lnSpc>
                <a:spcPct val="160000"/>
              </a:lnSpc>
              <a:spcBef>
                <a:spcPct val="0"/>
              </a:spcBef>
              <a:buClr>
                <a:srgbClr val="00CC00"/>
              </a:buClr>
              <a:buSzPts val="1800"/>
            </a:pPr>
            <a:r>
              <a:rPr lang="ru-RU" altLang="ru-RU" b="1" dirty="0"/>
              <a:t>по модулю ПМ 01. «</a:t>
            </a:r>
            <a:r>
              <a:rPr lang="ru-RU" b="1" dirty="0"/>
              <a:t>Проектирование объектов садово-паркового и ландшафтного строительства</a:t>
            </a:r>
            <a:r>
              <a:rPr lang="ru-RU" altLang="ru-RU" b="1" dirty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263461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xmlns="" id="{C4A478CC-FCD7-46AB-AEE6-B1A8E8B9F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608" y="1628800"/>
            <a:ext cx="6768752" cy="4305865"/>
          </a:xfrm>
        </p:spPr>
        <p:txBody>
          <a:bodyPr>
            <a:normAutofit/>
          </a:bodyPr>
          <a:lstStyle/>
          <a:p>
            <a:r>
              <a:rPr lang="ru-RU" sz="2400" dirty="0"/>
              <a:t>1.Что такое гармония цвета в ландшафтном дизайне?</a:t>
            </a:r>
          </a:p>
          <a:p>
            <a:r>
              <a:rPr lang="ru-RU" sz="2400" dirty="0"/>
              <a:t>2.Назовите 3 главных правила цветовой гармонии.</a:t>
            </a:r>
          </a:p>
          <a:p>
            <a:r>
              <a:rPr lang="ru-RU" sz="2400" dirty="0"/>
              <a:t>3.Что такое контраст?</a:t>
            </a:r>
          </a:p>
          <a:p>
            <a:r>
              <a:rPr lang="ru-RU" sz="2400" dirty="0"/>
              <a:t>4.Как правильно подобрать палитру участка?</a:t>
            </a:r>
          </a:p>
          <a:p>
            <a:r>
              <a:rPr lang="ru-RU" sz="2400" dirty="0"/>
              <a:t>5.Что такое монохромная палитра сада?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FCA1739-BAFC-4009-A06E-34E2C7528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175351" cy="1793167"/>
          </a:xfrm>
        </p:spPr>
        <p:txBody>
          <a:bodyPr/>
          <a:lstStyle/>
          <a:p>
            <a:r>
              <a:rPr lang="ru-RU" altLang="ru-RU" sz="4000" dirty="0"/>
              <a:t>Контрольные вопросы: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26837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xmlns="" id="{BC17EC7F-B76F-4F7C-AFF9-9F378EE09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6552728" cy="4521889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/>
              <a:t>1. Проектирование садов и парков : Учебник Гостев В.Ф.,</a:t>
            </a:r>
          </a:p>
          <a:p>
            <a:r>
              <a:rPr lang="ru-RU" sz="2400" dirty="0" err="1"/>
              <a:t>Юскевич</a:t>
            </a:r>
            <a:r>
              <a:rPr lang="ru-RU" sz="2400" dirty="0"/>
              <a:t> Н.Н. СПб. : Лань, 2018. - 344 с. : ил. - ISBN 978-5-8114-1283-9</a:t>
            </a:r>
          </a:p>
          <a:p>
            <a:r>
              <a:rPr lang="ru-RU" sz="2400" dirty="0"/>
              <a:t>2. Ландшафтное проектирование и садовый дизайн : Учебное </a:t>
            </a:r>
            <a:r>
              <a:rPr lang="ru-RU" sz="2400" dirty="0" err="1"/>
              <a:t>пособие.Лежнева</a:t>
            </a:r>
            <a:r>
              <a:rPr lang="ru-RU" sz="2400" dirty="0"/>
              <a:t>, Т.Н. М. : Академия, 2019. - 64 с. - (Непрерывное профессиональное образование). - ISBN 978-5-4468-7520-7 : 398</a:t>
            </a:r>
          </a:p>
          <a:p>
            <a:r>
              <a:rPr lang="ru-RU" sz="2400" dirty="0"/>
              <a:t>3. Проектирование объектов садово-паркового и ландшафтного строительства : Учебник для студ. учреждений сред. проф. образования Н.В. Волкова, И.А. Николаевская, В.С. </a:t>
            </a:r>
            <a:r>
              <a:rPr lang="ru-RU" sz="2400" dirty="0" err="1"/>
              <a:t>Теодоронский</a:t>
            </a:r>
            <a:r>
              <a:rPr lang="ru-RU" sz="2400" dirty="0"/>
              <a:t>, А.С. </a:t>
            </a:r>
            <a:r>
              <a:rPr lang="ru-RU" sz="2400" dirty="0" err="1"/>
              <a:t>ЮсифоваМ</a:t>
            </a:r>
            <a:r>
              <a:rPr lang="ru-RU" sz="2400" dirty="0"/>
              <a:t>. : Академия, 2018. - 320 с. : ил. - (Профессиональное образование). - ISBN 978-5-4468-1589-0 </a:t>
            </a:r>
            <a:br>
              <a:rPr lang="ru-RU" sz="2400" dirty="0"/>
            </a:br>
            <a:r>
              <a:rPr lang="ru-RU" sz="2400" dirty="0"/>
              <a:t>Рекомендовано ФГАУ "ФИРО".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838680D-2AF7-41D2-9FD9-00B71B85C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624" y="332656"/>
            <a:ext cx="7175351" cy="1793167"/>
          </a:xfrm>
        </p:spPr>
        <p:txBody>
          <a:bodyPr/>
          <a:lstStyle/>
          <a:p>
            <a:r>
              <a:rPr lang="ru-RU" altLang="ru-RU" sz="4000" dirty="0"/>
              <a:t>Список литературы: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90272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6552728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Гармония цвета в ландшафтном дизайне — это базовый принцип проектирования. В некоторых учебниках вы найдете подробные перечни того, что можно и чего нельзя делать при планировании, какой цвет в ландшафтном дизайне предполагается использоваться в саду. Но в действительности вам не придется изучать длинный список правил о том, что с чем сочетается, и как избежать неудачных сочетаний — «никогда не помещают розовый рядом с оранжевым или темно-малиновым» и так далее. Эти жесткие правила менее важны в саду, чем часто предполагается. Причина довольно проста. Сплошная поверхность одного цвета, помещенного непосредственно рядом с другим, с которым он не гармонирует, может вызывать неприятные ощущения, и это важно в интерьере, одежде и т.д. В саду различные оттенки, тона и нюансы разбавлены зеленой листвой и земляными тенями, которые смягчают так называемые цветовые противоречия.</a:t>
            </a:r>
          </a:p>
          <a:p>
            <a:pPr marL="0" indent="0" algn="just" fontAlgn="base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Белый и серый играют особую роль в цветовых схемах в вашем саду. Белый сам по себе оказывает успокаивающее действие и выделяется в облачные дни и в сумерках, когда фиолетовые и красный цвета теряют свою выразительность.        Главная цель серого и белого цвета, однако, состоит в том, чтобы выявить лучшее в других цветах. Монохроматические и пастельные схемы становятся интереснее, а резкость сверх ярких контрастных схем снижается.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58552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6552728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sz="2000" dirty="0"/>
              <a:t>    Ваш сад станет еще красивее, если в нем будут элементы разной высоты. До некоторой степени это может быть достигнуто путем посадки растений разнообразных форм и размеров — </a:t>
            </a:r>
            <a:r>
              <a:rPr lang="ru-RU" sz="2000" dirty="0" err="1"/>
              <a:t>колонновидных</a:t>
            </a:r>
            <a:r>
              <a:rPr lang="ru-RU" sz="2000" dirty="0"/>
              <a:t> хвойных, раскидистых кустарников, низкорослых и ковровых почвопокровных растений. Помните, что высокая разновидность, посаженная достаточно близко к дому, заставит сад выглядеть более длинным. Посадка лиан около стены дома почти всегда оказывается хорошей идеей — сад приобретает дополнительную высоту.</a:t>
            </a:r>
          </a:p>
          <a:p>
            <a:pPr marL="0" indent="0" algn="just" fontAlgn="base">
              <a:buNone/>
            </a:pPr>
            <a:r>
              <a:rPr lang="ru-RU" sz="2000" dirty="0"/>
              <a:t>    Кадки с растениями — старый и, как всегда, ценный способ для оживления цветом пространства около дома. Альпийская горка — другой способ поднять посадки растений над уровнем земли. Стелющиеся многолетние растения для каменистого сада можно сажать прямо на стенках этих террас, чтобы смягчить линии стен ниспадающими каскадом растениями.</a:t>
            </a:r>
          </a:p>
          <a:p>
            <a:pPr marL="0" indent="0" algn="just" fontAlgn="base">
              <a:buNone/>
            </a:pPr>
            <a:r>
              <a:rPr lang="ru-RU" sz="2000" dirty="0"/>
              <a:t>     На ровной территории можно соорудить один или несколько приподнятых цветников. Они помогут уменьшить монотонность плоского сада, но есть и другие важные преимущества — лучший дренаж, более легкое </a:t>
            </a:r>
            <a:r>
              <a:rPr lang="ru-RU" sz="2000" dirty="0" err="1"/>
              <a:t>пропалывание</a:t>
            </a:r>
            <a:r>
              <a:rPr lang="ru-RU" sz="2000" dirty="0"/>
              <a:t> и посадка и т.д.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363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55272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практике современного ландшафтного дизайна применяют 3 главных правила цветовой гармонии, которые помогут вам составить композиции из растений:</a:t>
            </a:r>
          </a:p>
          <a:p>
            <a:pPr marL="0" indent="0" fontAlgn="base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любой цвет на фоне контрастного воспринимается насыщеннее, сочетание контрастных цветков позволяет увеличить общую насыщенность рисунков;</a:t>
            </a:r>
          </a:p>
          <a:p>
            <a:pPr fontAlgn="base"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при сочетании некоторых цветков уменьшается ощущение их насыщенности, при этом тем более, чем более близко оттенка находятся в цветовом круге;</a:t>
            </a:r>
          </a:p>
          <a:p>
            <a:pPr marL="0" indent="0" fontAlgn="base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контраст тем сильнее, чем более отличие в светлоте и насыщенности.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9155" y="3284984"/>
            <a:ext cx="4939653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864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9036496" cy="655272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Контрасты могут быть цветовыми (сочетание различных тонов при равных яркостях) и яркости (сочетание разных яркостей, равных по цветности). Оттенка, лежащие на диаметрально противоположных концах цветового круга, являются контрастными (синий — оранжевый, желтого цвета — сиреневый, голубой — багровый, зеленоватый — красный). Вообще же цветовой контраст — преувеличение фактической разницы м/у одновременными ощущениями. Одновременным контрастом широко пользуются на практике для усиления кажущейся насыщенности цветков, помещая их по соседству с контрастными. Контрастные сочетания возможно получить при увеличении количества дополнительных цветков, вводя на соответствующие места круга зелено-голубой и желто-зеленоватый.</a:t>
            </a:r>
          </a:p>
          <a:p>
            <a:pPr marL="0" indent="0" fontAlgn="base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красном фоне оранжевый цвет выглядит как желтого цвета, желтого цвета — зеленеет, а зеленоватый заметно голубеет. На ярко-зеленом фоне багровый и синие оттенка приобретают сиреневый оттенок, желтого цвета становится более близко к оранжевому.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753036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580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65527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b="1" dirty="0"/>
              <a:t>Как правильно подобрать палитру участка?</a:t>
            </a:r>
          </a:p>
          <a:p>
            <a:pPr marL="0" indent="0">
              <a:buNone/>
            </a:pP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  <a:p>
            <a:pPr marL="0" indent="0">
              <a:lnSpc>
                <a:spcPct val="170000"/>
              </a:lnSpc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Психология и символическое значение цвета известны человечеству издревле. Цвет одновременно выражает черты характера и влияет на состояние души. Как и интерьер дома, сад — это ваше жилое пространство, место, где вам должно быть приятно и уютно проводить время. Поэтому палитра в ландшафтном дизайне не менее важна, чем выбранная гамма внутренней отделки.</a:t>
            </a:r>
            <a:br>
              <a:rPr lang="ru-RU" sz="7200" dirty="0">
                <a:latin typeface="Times New Roman" pitchFamily="18" charset="0"/>
                <a:cs typeface="Times New Roman" pitchFamily="18" charset="0"/>
              </a:rPr>
            </a:b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11200" b="1" dirty="0"/>
              <a:t>Какими могут быть цветовые палитры в ландшафте?</a:t>
            </a:r>
          </a:p>
          <a:p>
            <a:pPr marL="0" indent="0">
              <a:lnSpc>
                <a:spcPct val="170000"/>
              </a:lnSpc>
              <a:buNone/>
            </a:pPr>
            <a:endParaRPr lang="ru-RU" sz="4800" dirty="0"/>
          </a:p>
          <a:p>
            <a:pPr marL="0" indent="0">
              <a:lnSpc>
                <a:spcPct val="170000"/>
              </a:lnSpc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Гармоничным для глаз и для нервной системы являются контрастные комбинации, которые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урановешивают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восприятие цвета. Можно использовать сочетание одного основного и двух дополнительных цветов: разных, но близких, или трех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комплиментарных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. Изысканно будет выглядеть сад и в монохромной, но не монотонной гамме.</a:t>
            </a:r>
          </a:p>
          <a:p>
            <a:pPr marL="0" indent="0">
              <a:buNone/>
            </a:pPr>
            <a:r>
              <a:rPr lang="ru-RU" sz="7200" b="1" dirty="0"/>
              <a:t/>
            </a:r>
            <a:br>
              <a:rPr lang="ru-RU" sz="7200" b="1" dirty="0"/>
            </a:br>
            <a:endParaRPr lang="ru-RU" sz="72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360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/>
              <a:t>Контрастное сочетание цветов в ландшафтном дизайне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Классические контрастные сочетания: зеленый-красный, фиолетовый-желтый, синий-оранжевый. Палитра ландшафта, основанная на комбинации столь ярких и противоположенных по эффекту цветов, делает пейзаж экспрессивным и динамичным. Используйте не только цветники, но и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декоративнолистные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травы, кустарники и цветущие деревья.</a:t>
            </a:r>
          </a:p>
          <a:p>
            <a:pPr marL="0" indent="0" algn="just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Монохромная палитра сада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Применять один цвет в дизайне участка можно, и это вовсе не скучно. Комбинируя оттенки одного и того же цвета — от бледных, еле уловимых тонов до насыщенного плотного колорита — можно добиться удивительного разнообразия. Зеленый цвет также имеет множество тонов. И не нужно бояться добавить белого, чтобы усилить ощущение контраста.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064407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80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676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89595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</TotalTime>
  <Words>715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Гармония цветовых сочетаний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Контрольные вопросы: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Гармония цветовых сочетаний</dc:title>
  <dc:creator>79186</dc:creator>
  <cp:lastModifiedBy>avanesyan</cp:lastModifiedBy>
  <cp:revision>8</cp:revision>
  <dcterms:created xsi:type="dcterms:W3CDTF">2020-11-11T19:07:53Z</dcterms:created>
  <dcterms:modified xsi:type="dcterms:W3CDTF">2021-03-10T05:10:24Z</dcterms:modified>
</cp:coreProperties>
</file>