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8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7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5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4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8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4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746E93A-E3DD-4DEB-A6C1-4F2718FE628F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54D5015-055E-4902-8085-F52BE9164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669" y="749904"/>
            <a:ext cx="8825658" cy="2356153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античной философии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355771"/>
            <a:ext cx="6856931" cy="580571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1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1886856"/>
            <a:ext cx="4310743" cy="451394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ее помощью была сформирована целостная картина мира. Античная философия позволяет проследить весь путь становления теоретической мысли, полный нестандартных и смелых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идей.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36" y="2569568"/>
            <a:ext cx="5476005" cy="4107004"/>
          </a:xfrm>
        </p:spPr>
      </p:pic>
      <p:sp>
        <p:nvSpPr>
          <p:cNvPr id="7" name="Прямоугольник 6"/>
          <p:cNvSpPr/>
          <p:nvPr/>
        </p:nvSpPr>
        <p:spPr>
          <a:xfrm>
            <a:off x="1683658" y="682172"/>
            <a:ext cx="772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Философия </a:t>
            </a:r>
            <a:r>
              <a:rPr lang="ru-RU" b="1" dirty="0" smtClean="0">
                <a:solidFill>
                  <a:schemeClr val="bg1"/>
                </a:solidFill>
              </a:rPr>
              <a:t>– одна из </a:t>
            </a:r>
            <a:r>
              <a:rPr lang="ru-RU" b="1" dirty="0">
                <a:solidFill>
                  <a:schemeClr val="bg1"/>
                </a:solidFill>
              </a:rPr>
              <a:t>самостоятельных форм общественного </a:t>
            </a:r>
            <a:r>
              <a:rPr lang="ru-RU" b="1" dirty="0" smtClean="0">
                <a:solidFill>
                  <a:schemeClr val="bg1"/>
                </a:solidFill>
              </a:rPr>
              <a:t>сознания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3" y="-116113"/>
            <a:ext cx="10673029" cy="8004772"/>
          </a:xfrm>
        </p:spPr>
      </p:pic>
    </p:spTree>
    <p:extLst>
      <p:ext uri="{BB962C8B-B14F-4D97-AF65-F5344CB8AC3E}">
        <p14:creationId xmlns:p14="http://schemas.microsoft.com/office/powerpoint/2010/main" val="29184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92275"/>
          </a:xfrm>
        </p:spPr>
        <p:txBody>
          <a:bodyPr/>
          <a:lstStyle/>
          <a:p>
            <a:r>
              <a:rPr lang="ru-RU" dirty="0"/>
              <a:t>Первым значительным этапом в истории зарождения и развития философской мысли является античная </a:t>
            </a:r>
            <a:r>
              <a:rPr lang="ru-RU" dirty="0" smtClean="0"/>
              <a:t>философия.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2" y="2293257"/>
            <a:ext cx="9704842" cy="456474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С чего берется начало всего окружающего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Бытие и небытие мира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Единство противоречий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Свобода и необходимость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Рождение и смерть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Назначение человека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Нравственный долг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Красота и возвышенность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Мудрость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Дружба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Любовь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Счастье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Достоинство личности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927727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       Основные этапы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74118"/>
            <a:ext cx="8825659" cy="384568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1761" y="2475998"/>
            <a:ext cx="2423886" cy="1190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Античная философия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4628" y="4630025"/>
            <a:ext cx="2133601" cy="1281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Досократовская</a:t>
            </a:r>
            <a:endParaRPr lang="ru-RU" dirty="0" smtClean="0"/>
          </a:p>
          <a:p>
            <a:pPr algn="ctr"/>
            <a:r>
              <a:rPr lang="en-US" dirty="0" smtClean="0"/>
              <a:t>VI-V</a:t>
            </a:r>
            <a:r>
              <a:rPr lang="ru-RU" dirty="0"/>
              <a:t> </a:t>
            </a:r>
            <a:r>
              <a:rPr lang="ru-RU" dirty="0" err="1" smtClean="0"/>
              <a:t>в.в.до</a:t>
            </a:r>
            <a:r>
              <a:rPr lang="ru-RU" dirty="0" smtClean="0"/>
              <a:t> </a:t>
            </a:r>
            <a:r>
              <a:rPr lang="ru-RU" dirty="0" err="1" smtClean="0"/>
              <a:t>н.э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7532" y="4657854"/>
            <a:ext cx="1872343" cy="120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Классическая</a:t>
            </a:r>
            <a:endParaRPr lang="en-US" dirty="0" smtClean="0"/>
          </a:p>
          <a:p>
            <a:pPr algn="ctr"/>
            <a:r>
              <a:rPr lang="en-US" dirty="0" smtClean="0"/>
              <a:t>V-IV</a:t>
            </a:r>
            <a:r>
              <a:rPr lang="ru-RU" dirty="0" smtClean="0"/>
              <a:t> </a:t>
            </a:r>
            <a:r>
              <a:rPr lang="ru-RU" dirty="0" err="1" smtClean="0"/>
              <a:t>в.в.до</a:t>
            </a:r>
            <a:r>
              <a:rPr lang="ru-RU" dirty="0" smtClean="0"/>
              <a:t> </a:t>
            </a:r>
            <a:r>
              <a:rPr lang="ru-RU" dirty="0" err="1" smtClean="0"/>
              <a:t>н.э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295364" y="3638340"/>
            <a:ext cx="1857828" cy="99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flipH="1" flipV="1">
            <a:off x="6143704" y="3666169"/>
            <a:ext cx="1" cy="93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34217" y="3666169"/>
            <a:ext cx="2688551" cy="991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21739" y="4670247"/>
            <a:ext cx="2232092" cy="1222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Эллинистическая</a:t>
            </a:r>
            <a:endParaRPr lang="en-US" dirty="0" smtClean="0"/>
          </a:p>
          <a:p>
            <a:pPr algn="ctr"/>
            <a:r>
              <a:rPr lang="en-US" dirty="0" smtClean="0"/>
              <a:t>III</a:t>
            </a:r>
            <a:r>
              <a:rPr lang="ru-RU" dirty="0" smtClean="0"/>
              <a:t>в. </a:t>
            </a:r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 err="1" smtClean="0"/>
              <a:t>н.э</a:t>
            </a:r>
            <a:r>
              <a:rPr lang="ru-RU" dirty="0" smtClean="0"/>
              <a:t>-</a:t>
            </a:r>
            <a:r>
              <a:rPr lang="en-US" dirty="0" smtClean="0"/>
              <a:t> I</a:t>
            </a:r>
            <a:r>
              <a:rPr lang="en-US" dirty="0"/>
              <a:t>V</a:t>
            </a:r>
            <a:r>
              <a:rPr lang="ru-RU" dirty="0" smtClean="0"/>
              <a:t>в. </a:t>
            </a:r>
            <a:r>
              <a:rPr lang="ru-RU" dirty="0" err="1" smtClean="0"/>
              <a:t>н.э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7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Досократовский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представлен деятельностью Элейской и Милетской школ, Гераклита Эфесского, Пифагора и его учеников, </a:t>
            </a:r>
            <a:r>
              <a:rPr lang="ru-RU" dirty="0" err="1"/>
              <a:t>Демокрита</a:t>
            </a:r>
            <a:r>
              <a:rPr lang="ru-RU" dirty="0"/>
              <a:t> и </a:t>
            </a:r>
            <a:r>
              <a:rPr lang="ru-RU" dirty="0" err="1" smtClean="0"/>
              <a:t>Левкипа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70252"/>
              </p:ext>
            </p:extLst>
          </p:nvPr>
        </p:nvGraphicFramePr>
        <p:xfrm>
          <a:off x="2225675" y="4410075"/>
          <a:ext cx="4079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3" imgW="407880" imgH="491040" progId="Package">
                  <p:embed/>
                </p:oleObj>
              </mc:Choice>
              <mc:Fallback>
                <p:oleObj name="Объект упаковщика для оболочки" showAsIcon="1" r:id="rId3" imgW="407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675" y="4410075"/>
                        <a:ext cx="40798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5" y="3314895"/>
            <a:ext cx="4075531" cy="3056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91" y="3314895"/>
            <a:ext cx="4075532" cy="30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30211"/>
            <a:ext cx="8825659" cy="3789589"/>
          </a:xfrm>
        </p:spPr>
        <p:txBody>
          <a:bodyPr/>
          <a:lstStyle/>
          <a:p>
            <a:r>
              <a:rPr lang="ru-RU" dirty="0" err="1"/>
              <a:t>Софи́сты</a:t>
            </a:r>
            <a:r>
              <a:rPr lang="ru-RU" dirty="0"/>
              <a:t> (от др.-греч. </a:t>
            </a:r>
            <a:r>
              <a:rPr lang="ru-RU" dirty="0" err="1"/>
              <a:t>σοφιστής</a:t>
            </a:r>
            <a:r>
              <a:rPr lang="ru-RU" dirty="0"/>
              <a:t> — «умелец, изобретатель, мудрец, </a:t>
            </a:r>
            <a:r>
              <a:rPr lang="ru-RU" dirty="0" smtClean="0"/>
              <a:t>знаток, </a:t>
            </a:r>
            <a:r>
              <a:rPr lang="ru-RU" dirty="0"/>
              <a:t>мастер, художник, </a:t>
            </a:r>
            <a:r>
              <a:rPr lang="ru-RU" dirty="0" smtClean="0"/>
              <a:t>создатель») </a:t>
            </a:r>
            <a:r>
              <a:rPr lang="ru-RU" dirty="0"/>
              <a:t>— древнегреческие платные преподаватели красноречия, представители одноимённого философского </a:t>
            </a:r>
            <a:r>
              <a:rPr lang="ru-RU" dirty="0" smtClean="0"/>
              <a:t>направления.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63" y="599928"/>
            <a:ext cx="2898281" cy="1630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92" y="3602416"/>
            <a:ext cx="4534908" cy="2550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3" y="3602416"/>
            <a:ext cx="3626152" cy="2719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45" y="3802365"/>
            <a:ext cx="3092955" cy="23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66057"/>
            <a:ext cx="8761413" cy="1114575"/>
          </a:xfrm>
        </p:spPr>
        <p:txBody>
          <a:bodyPr/>
          <a:lstStyle/>
          <a:p>
            <a:r>
              <a:rPr lang="ru-RU" dirty="0" smtClean="0"/>
              <a:t>Римская философия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8800" y="2365828"/>
            <a:ext cx="4238171" cy="4492171"/>
          </a:xfrm>
        </p:spPr>
        <p:txBody>
          <a:bodyPr>
            <a:normAutofit/>
          </a:bodyPr>
          <a:lstStyle/>
          <a:p>
            <a:r>
              <a:rPr lang="ru-RU" dirty="0" err="1"/>
              <a:t>Эпикуреи́зм</a:t>
            </a:r>
            <a:r>
              <a:rPr lang="ru-RU" dirty="0"/>
              <a:t> — философское учение, исходящее из идей Эпикура и его последователей. Согласно ему, высшим благом считается наслаждение жизнью, которое подразумевает отсутствие физической боли и тревог, а также избавление от страха перед смертью и богами, представляющимися безразличными к происходящему в мире смертных.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3" y="2365828"/>
            <a:ext cx="4906409" cy="3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Римская философия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87" y="1721322"/>
            <a:ext cx="6857832" cy="5136678"/>
          </a:xfrm>
        </p:spPr>
      </p:pic>
    </p:spTree>
    <p:extLst>
      <p:ext uri="{BB962C8B-B14F-4D97-AF65-F5344CB8AC3E}">
        <p14:creationId xmlns:p14="http://schemas.microsoft.com/office/powerpoint/2010/main" val="250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Римская философия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81" y="1913443"/>
            <a:ext cx="6451162" cy="4832072"/>
          </a:xfrm>
        </p:spPr>
      </p:pic>
    </p:spTree>
    <p:extLst>
      <p:ext uri="{BB962C8B-B14F-4D97-AF65-F5344CB8AC3E}">
        <p14:creationId xmlns:p14="http://schemas.microsoft.com/office/powerpoint/2010/main" val="21995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Эллинистический этап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66" y="2792186"/>
            <a:ext cx="5519548" cy="413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4" y="2148113"/>
            <a:ext cx="5157409" cy="38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266</TotalTime>
  <Words>222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Wingdings</vt:lpstr>
      <vt:lpstr>Wingdings 3</vt:lpstr>
      <vt:lpstr>Ион (конференц-зал)</vt:lpstr>
      <vt:lpstr>Пакет</vt:lpstr>
      <vt:lpstr>Формирование античной философии</vt:lpstr>
      <vt:lpstr>Первым значительным этапом в истории зарождения и развития философской мысли является античная философия.</vt:lpstr>
      <vt:lpstr>       Основные этапы развития</vt:lpstr>
      <vt:lpstr>Досократовский этап</vt:lpstr>
      <vt:lpstr>Классический этап</vt:lpstr>
      <vt:lpstr>Римская философия</vt:lpstr>
      <vt:lpstr>Римская философия</vt:lpstr>
      <vt:lpstr>Римская философия</vt:lpstr>
      <vt:lpstr>Эллинистический этап</vt:lpstr>
      <vt:lpstr>С ее помощью была сформирована целостная картина мира. Античная философия позволяет проследить весь путь становления теоретической мысли, полный нестандартных и смелых идей.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</dc:creator>
  <cp:lastModifiedBy>Егор Соколенко</cp:lastModifiedBy>
  <cp:revision>17</cp:revision>
  <dcterms:created xsi:type="dcterms:W3CDTF">2018-09-11T16:59:39Z</dcterms:created>
  <dcterms:modified xsi:type="dcterms:W3CDTF">2018-09-11T21:40:50Z</dcterms:modified>
</cp:coreProperties>
</file>