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9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2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9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0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0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6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4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9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4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4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55D5B1-3AB8-4EC1-A195-1FA577D26652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CDB03C-3112-439A-8448-333E8040B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8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D7DB3-6B61-4BB8-BBF2-24C3813E6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Технико-эксплуатационные показатели работы подвижного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78323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986B2-3945-486A-8B6B-B81E230A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сообщения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2B5E5-00EF-44C3-895B-70E0B53C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сообщения характеризует скорость доставки груза.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сообщения определяют делением длины маршрута на время, затрачиваемое подвижным составом для прохождения данного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val="416296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85658-03B5-4384-9D3A-D9EA326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сообщения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03535-DA7D-4A0D-A7F5-98EB8F82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формуле: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длина маршрута, км;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время, затрачиваемое для перевозки груза на данном маршруте, ч.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55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06B4-2C9B-47E9-95AF-03F43C0D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сообщения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C5C78-3531-4B0B-87C1-CF6326C0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0274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затрачиваемое для перевозки груза на данном маршруте определяется по формуле 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tк.о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кратковременные остановки, ч;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м– длина маршрута, км;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– техническая скорость, км.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32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E0E1-3E07-46AD-8137-8284596F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скоростей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66E90-6256-4832-9D45-6B400684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технической скорости VТ и эксплуатационной скорости VЭ 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динамических качеств подвижного состава за счет четкого регулирования механизмов системы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улучшение технического состояния подвижного состава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улучшение дорожных условий (качества дорожного покрытия ) ;</a:t>
            </a:r>
          </a:p>
        </p:txBody>
      </p:sp>
    </p:spTree>
    <p:extLst>
      <p:ext uri="{BB962C8B-B14F-4D97-AF65-F5344CB8AC3E}">
        <p14:creationId xmlns:p14="http://schemas.microsoft.com/office/powerpoint/2010/main" val="50597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DAAF4-4158-4B91-A5F9-D107EB0A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скоростей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DA946-BDC1-4637-AE31-F3302279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улучшение регулирования движением подвижного состава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использование производительных погрузочных - разгрузочных механизмов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провождения предварительной подготовки груза к перевозке , механизация системы оформления документов 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повышение квалификации водителей.</a:t>
            </a:r>
          </a:p>
          <a:p>
            <a:pPr marL="457200" lvl="1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8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Выполнение практического задания по определению скоростей движения подвижного состава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Автопоезд прошел расстояние от Москвы до Орши протяженностью 487 км за 10,2 ч; из них 8 ч составило время движения. После 5 ч простоя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Орше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сдачи и получения груза автопоезд отправился в обратный путь, который так же был пройден 10,2 ч, из них 8 ч в движении. Определить техническую скорость VТ , эксплуатационную скорость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скорость сообщения VС.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Решение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 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487 + 487 : 8 + 8 = 60,87 км/ч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 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п.т = 487 + 487 : 10,2 + 5 + 10,2 = 38,3 км/ч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 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 = 487 : 10,2 = 47,7 км/ч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AB9FD-4C5C-4A68-B484-294FDBE8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72140-4486-466C-A20A-33EEF5A2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виды скоростей вы знаете?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Дайте определение понятию «техническая скорость»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рассчитать техническую скорость подвижного состава?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показатели влияют на техническую скорость автомобиля?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Дайте определение понятию «эксплуатационная скорость».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рассчитать эксплуатационную скорость подвижного состава?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От каких показателей зависит эксплуатационная скорость?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Дайте определение понятию «скорость сообщения».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 рассчитать скорость сообщения?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Назовите мероприятия по повышению технической скорости и эксплуатационной скорости.</a:t>
            </a:r>
          </a:p>
        </p:txBody>
      </p:sp>
    </p:spTree>
    <p:extLst>
      <p:ext uri="{BB962C8B-B14F-4D97-AF65-F5344CB8AC3E}">
        <p14:creationId xmlns:p14="http://schemas.microsoft.com/office/powerpoint/2010/main" val="295363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Содержание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скоростей          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технической скорости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эксплуатационной скорости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сообщения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повышению скоростей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практического задания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Расчет скоростей движения подвижного состава. Мероприятия по повышению технической скорости и эксплуатационной скорости.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Выполнение практического задания по определению скоростей движения подвижного состава.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3188-2F02-4404-8050-AEF583C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скоростей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3BAD4-3A0D-4DBA-AAD7-7358E1BC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автомобильном транспорте планируют и учитывают три вида скоростей движения: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техническая скорость VТ;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эксплуатационная скорость VЭ;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скорость соединения VС.</a:t>
            </a:r>
          </a:p>
        </p:txBody>
      </p:sp>
    </p:spTree>
    <p:extLst>
      <p:ext uri="{BB962C8B-B14F-4D97-AF65-F5344CB8AC3E}">
        <p14:creationId xmlns:p14="http://schemas.microsoft.com/office/powerpoint/2010/main" val="8525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59A46-9C54-463A-9ECA-B2EC8048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технической скорости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E5AAE-0904-4344-AB20-608338B6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скорость - это средняя скорость движения подвижного состава за определенное время движения. Определяется по формуле: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 – общий пробег;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время движения.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2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37134-28D7-42E0-8278-1A123316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технической скорости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3F2EA-27E4-49AD-B959-4691E874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скорость подвижного состава зависит от: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динамических качеств подвижного состава;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степени использования грузоподъемности подвижного состава;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дорожных и климатических условий;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интенсивности движения транспортного потока;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частоты остановок связанных с регулированием движения;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квалификации водителя;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особенностей перевозы моего груза.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5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5EE12-EFE3-4E57-BB6D-482CB425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эксплуатационной скорости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9BD4A-BFAB-4EDF-8CFB-D32BBDFFF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скорость – это условная скорость движения состава за время его нахождения на линии, определяемая отношением пройденного расстояния к общему времени нахождения на линии.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скорость характеризует степень совершенства транспортного процесса в данных условиях эксплуатации.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A2792-7191-4663-9155-8F664469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эксплуатационной скорости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59330-CCB8-441D-94E7-6644384B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формуле: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п-р 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Lобщ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общий пробег;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tдв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время движения;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п-р – время на погрузку-разгрузку;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tп.т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простой автомобиля по причине технической неисправности.</a:t>
            </a:r>
          </a:p>
        </p:txBody>
      </p:sp>
    </p:spTree>
    <p:extLst>
      <p:ext uri="{BB962C8B-B14F-4D97-AF65-F5344CB8AC3E}">
        <p14:creationId xmlns:p14="http://schemas.microsoft.com/office/powerpoint/2010/main" val="400821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B3CE2-40F5-4170-B34C-DF465252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эксплуатационной скорости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3E6D9-96A3-431C-BA2D-EE23CD1D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скорость подвижного состава зависит от: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технической скорости;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средств совершенствования погрузки - разгрузки;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расстояния перевозки груза;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коэффициента использования пробега;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грузоподъемности подвижного состава.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26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777</Words>
  <Application>Microsoft Office PowerPoint</Application>
  <PresentationFormat>Широкоэкранный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Технико-эксплуатационные показатели работы подвижного состава</vt:lpstr>
      <vt:lpstr>Содержание лекции</vt:lpstr>
      <vt:lpstr>План работы</vt:lpstr>
      <vt:lpstr>Виды скоростей </vt:lpstr>
      <vt:lpstr>Понятие технической скорости</vt:lpstr>
      <vt:lpstr>Понятие технической скорости</vt:lpstr>
      <vt:lpstr>Понятие эксплуатационной скорости</vt:lpstr>
      <vt:lpstr>Понятие эксплуатационной скорости </vt:lpstr>
      <vt:lpstr>Понятие эксплуатационной скорости </vt:lpstr>
      <vt:lpstr>Понятие скорости сообщения </vt:lpstr>
      <vt:lpstr>Понятие скорости сообщения </vt:lpstr>
      <vt:lpstr>Понятие скорости сообщения </vt:lpstr>
      <vt:lpstr>Мероприятия по повышению скоростей</vt:lpstr>
      <vt:lpstr>Мероприятия по повышению скоростей</vt:lpstr>
      <vt:lpstr>Выполнение практического задания по определению скоростей движения подвижного состава </vt:lpstr>
      <vt:lpstr>Решение задачи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Технико-эксплуатационные показатели работы подвижного состава</dc:title>
  <dc:creator>19230201201</dc:creator>
  <cp:lastModifiedBy>Ишмаева Наталья Дмитриевна</cp:lastModifiedBy>
  <cp:revision>25</cp:revision>
  <dcterms:created xsi:type="dcterms:W3CDTF">2022-05-16T11:50:03Z</dcterms:created>
  <dcterms:modified xsi:type="dcterms:W3CDTF">2023-10-16T12:56:10Z</dcterms:modified>
</cp:coreProperties>
</file>