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F0B39-4563-4A21-A64A-DBA3D62F368E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E6A7B0-1562-4DEE-A8EC-D3BC6F84F309}">
      <dgm:prSet phldrT="[Текст]" custT="1"/>
      <dgm:spPr/>
      <dgm:t>
        <a:bodyPr/>
        <a:lstStyle/>
        <a:p>
          <a:r>
            <a:rPr lang="ru-RU" sz="1800" dirty="0"/>
            <a:t>Классификация деловых писем</a:t>
          </a:r>
        </a:p>
      </dgm:t>
    </dgm:pt>
    <dgm:pt modelId="{092F7CBF-CDA6-454D-9A66-E6A0D048069C}" type="parTrans" cxnId="{F41B8334-35B9-400E-8DBE-AD307FEB4F65}">
      <dgm:prSet/>
      <dgm:spPr/>
      <dgm:t>
        <a:bodyPr/>
        <a:lstStyle/>
        <a:p>
          <a:endParaRPr lang="ru-RU"/>
        </a:p>
      </dgm:t>
    </dgm:pt>
    <dgm:pt modelId="{BBBFF7B9-4FA4-472C-8B67-8792AF5C4FA6}" type="sibTrans" cxnId="{F41B8334-35B9-400E-8DBE-AD307FEB4F65}">
      <dgm:prSet/>
      <dgm:spPr/>
      <dgm:t>
        <a:bodyPr/>
        <a:lstStyle/>
        <a:p>
          <a:endParaRPr lang="ru-RU"/>
        </a:p>
      </dgm:t>
    </dgm:pt>
    <dgm:pt modelId="{FD9C6EA4-4375-4382-927A-0773104B5575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Письмо-ответ</a:t>
          </a:r>
        </a:p>
      </dgm:t>
    </dgm:pt>
    <dgm:pt modelId="{E5C9A51A-81C5-40B2-90C0-6A45445BEF09}" type="parTrans" cxnId="{21D5463D-C97B-4DC0-BBD8-A5E4E447EE0E}">
      <dgm:prSet/>
      <dgm:spPr/>
      <dgm:t>
        <a:bodyPr/>
        <a:lstStyle/>
        <a:p>
          <a:endParaRPr lang="ru-RU"/>
        </a:p>
      </dgm:t>
    </dgm:pt>
    <dgm:pt modelId="{E42B9E6A-A6A5-425D-8103-A9D56343AD67}" type="sibTrans" cxnId="{21D5463D-C97B-4DC0-BBD8-A5E4E447EE0E}">
      <dgm:prSet/>
      <dgm:spPr/>
      <dgm:t>
        <a:bodyPr/>
        <a:lstStyle/>
        <a:p>
          <a:endParaRPr lang="ru-RU"/>
        </a:p>
      </dgm:t>
    </dgm:pt>
    <dgm:pt modelId="{A2E16D74-E444-4BD2-9984-7CB8D6938628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Письмо-приглашение</a:t>
          </a:r>
        </a:p>
      </dgm:t>
    </dgm:pt>
    <dgm:pt modelId="{CDC9AFC0-9FEE-4A15-8770-B1B2536F0D1B}" type="parTrans" cxnId="{0A724BCE-D290-4405-B615-9B2FC9A3EB11}">
      <dgm:prSet/>
      <dgm:spPr/>
      <dgm:t>
        <a:bodyPr/>
        <a:lstStyle/>
        <a:p>
          <a:endParaRPr lang="ru-RU"/>
        </a:p>
      </dgm:t>
    </dgm:pt>
    <dgm:pt modelId="{53BDA763-A4F1-4F37-9A17-659120F9F1F8}" type="sibTrans" cxnId="{0A724BCE-D290-4405-B615-9B2FC9A3EB11}">
      <dgm:prSet/>
      <dgm:spPr/>
      <dgm:t>
        <a:bodyPr/>
        <a:lstStyle/>
        <a:p>
          <a:endParaRPr lang="ru-RU"/>
        </a:p>
      </dgm:t>
    </dgm:pt>
    <dgm:pt modelId="{86F54650-8E9D-48A7-B2EE-7A88BC041EBB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заказное</a:t>
          </a:r>
        </a:p>
      </dgm:t>
    </dgm:pt>
    <dgm:pt modelId="{80E246DC-0817-4C6F-B909-18593D6597B0}" type="parTrans" cxnId="{440427C5-17D6-4189-A210-327E76BF13D7}">
      <dgm:prSet/>
      <dgm:spPr/>
      <dgm:t>
        <a:bodyPr/>
        <a:lstStyle/>
        <a:p>
          <a:endParaRPr lang="ru-RU"/>
        </a:p>
      </dgm:t>
    </dgm:pt>
    <dgm:pt modelId="{F0677816-2F46-4CCA-84B9-DF96014234FA}" type="sibTrans" cxnId="{440427C5-17D6-4189-A210-327E76BF13D7}">
      <dgm:prSet/>
      <dgm:spPr/>
      <dgm:t>
        <a:bodyPr/>
        <a:lstStyle/>
        <a:p>
          <a:endParaRPr lang="ru-RU"/>
        </a:p>
      </dgm:t>
    </dgm:pt>
    <dgm:pt modelId="{B674FB3A-EE16-4934-9674-7B03D6A08D99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гарантийное</a:t>
          </a:r>
        </a:p>
      </dgm:t>
    </dgm:pt>
    <dgm:pt modelId="{72EAC90E-6C4C-4539-94F5-AD1D59319651}" type="parTrans" cxnId="{99564D12-6BC5-4C36-885E-B23D36C1B4FB}">
      <dgm:prSet/>
      <dgm:spPr/>
      <dgm:t>
        <a:bodyPr/>
        <a:lstStyle/>
        <a:p>
          <a:endParaRPr lang="ru-RU"/>
        </a:p>
      </dgm:t>
    </dgm:pt>
    <dgm:pt modelId="{B36D118B-5BB0-43EA-9F00-65844E0CC7C3}" type="sibTrans" cxnId="{99564D12-6BC5-4C36-885E-B23D36C1B4FB}">
      <dgm:prSet/>
      <dgm:spPr/>
      <dgm:t>
        <a:bodyPr/>
        <a:lstStyle/>
        <a:p>
          <a:endParaRPr lang="ru-RU"/>
        </a:p>
      </dgm:t>
    </dgm:pt>
    <dgm:pt modelId="{B5B808F4-1A99-4BEA-B99B-8DB931479055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Письмо-просьба</a:t>
          </a:r>
        </a:p>
      </dgm:t>
    </dgm:pt>
    <dgm:pt modelId="{54352A61-9555-44D0-A7BD-56497023E239}" type="parTrans" cxnId="{5FB1222B-73E1-49A5-BBF6-7B84A9C148B3}">
      <dgm:prSet/>
      <dgm:spPr/>
      <dgm:t>
        <a:bodyPr/>
        <a:lstStyle/>
        <a:p>
          <a:endParaRPr lang="ru-RU"/>
        </a:p>
      </dgm:t>
    </dgm:pt>
    <dgm:pt modelId="{F955D3EF-4A93-4E3C-A05D-439479FA3785}" type="sibTrans" cxnId="{5FB1222B-73E1-49A5-BBF6-7B84A9C148B3}">
      <dgm:prSet/>
      <dgm:spPr/>
      <dgm:t>
        <a:bodyPr/>
        <a:lstStyle/>
        <a:p>
          <a:endParaRPr lang="ru-RU"/>
        </a:p>
      </dgm:t>
    </dgm:pt>
    <dgm:pt modelId="{A947112A-0E05-432D-A691-B086F1FD2A29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Письмо-сопровождение</a:t>
          </a:r>
        </a:p>
      </dgm:t>
    </dgm:pt>
    <dgm:pt modelId="{8E12B8CA-CCE5-4D8A-B074-6BBDD67FDF5F}" type="parTrans" cxnId="{0756BA41-3089-4289-9347-FDD14C584361}">
      <dgm:prSet/>
      <dgm:spPr/>
      <dgm:t>
        <a:bodyPr/>
        <a:lstStyle/>
        <a:p>
          <a:endParaRPr lang="ru-RU"/>
        </a:p>
      </dgm:t>
    </dgm:pt>
    <dgm:pt modelId="{9C959CE7-AC78-4828-819A-B5368E9E2C07}" type="sibTrans" cxnId="{0756BA41-3089-4289-9347-FDD14C584361}">
      <dgm:prSet/>
      <dgm:spPr/>
      <dgm:t>
        <a:bodyPr/>
        <a:lstStyle/>
        <a:p>
          <a:endParaRPr lang="ru-RU"/>
        </a:p>
      </dgm:t>
    </dgm:pt>
    <dgm:pt modelId="{6B6B1BB8-3946-4B4F-B1C8-D6FE367669C4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Письмо-извещение</a:t>
          </a:r>
        </a:p>
      </dgm:t>
    </dgm:pt>
    <dgm:pt modelId="{BA8FA137-793B-46CC-9463-C6CAAB0C7394}" type="parTrans" cxnId="{9BE79AA4-7096-46B9-AF8D-FC2C466C0731}">
      <dgm:prSet/>
      <dgm:spPr/>
      <dgm:t>
        <a:bodyPr/>
        <a:lstStyle/>
        <a:p>
          <a:endParaRPr lang="ru-RU"/>
        </a:p>
      </dgm:t>
    </dgm:pt>
    <dgm:pt modelId="{A66D9B84-3113-4B08-8FEB-1361546CB467}" type="sibTrans" cxnId="{9BE79AA4-7096-46B9-AF8D-FC2C466C0731}">
      <dgm:prSet/>
      <dgm:spPr/>
      <dgm:t>
        <a:bodyPr/>
        <a:lstStyle/>
        <a:p>
          <a:endParaRPr lang="ru-RU"/>
        </a:p>
      </dgm:t>
    </dgm:pt>
    <dgm:pt modelId="{3DA071F7-CC4F-42AB-B247-E1659CC3BDFF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Письмо-напоминание</a:t>
          </a:r>
        </a:p>
      </dgm:t>
    </dgm:pt>
    <dgm:pt modelId="{0A4A17C0-7FFF-43EC-B316-47D38C35DE7E}" type="parTrans" cxnId="{BA1F8BBD-8FBA-452E-AE91-E18ADAD33592}">
      <dgm:prSet/>
      <dgm:spPr/>
      <dgm:t>
        <a:bodyPr/>
        <a:lstStyle/>
        <a:p>
          <a:endParaRPr lang="ru-RU"/>
        </a:p>
      </dgm:t>
    </dgm:pt>
    <dgm:pt modelId="{7AFC00B2-F45D-46B4-81E3-8A2D6B48DF22}" type="sibTrans" cxnId="{BA1F8BBD-8FBA-452E-AE91-E18ADAD33592}">
      <dgm:prSet/>
      <dgm:spPr/>
      <dgm:t>
        <a:bodyPr/>
        <a:lstStyle/>
        <a:p>
          <a:endParaRPr lang="ru-RU"/>
        </a:p>
      </dgm:t>
    </dgm:pt>
    <dgm:pt modelId="{FC29F4DD-EAA7-4F94-80ED-AE6B642D23F0}" type="pres">
      <dgm:prSet presAssocID="{03EF0B39-4563-4A21-A64A-DBA3D62F36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DE814B-9C9C-44A2-9A6B-D572657EB5D7}" type="pres">
      <dgm:prSet presAssocID="{6CE6A7B0-1562-4DEE-A8EC-D3BC6F84F309}" presName="centerShape" presStyleLbl="node0" presStyleIdx="0" presStyleCnt="1"/>
      <dgm:spPr/>
    </dgm:pt>
    <dgm:pt modelId="{57C26432-8907-4EBE-B282-53E4FDB1035A}" type="pres">
      <dgm:prSet presAssocID="{E5C9A51A-81C5-40B2-90C0-6A45445BEF09}" presName="Name9" presStyleLbl="parChTrans1D2" presStyleIdx="0" presStyleCnt="8"/>
      <dgm:spPr/>
    </dgm:pt>
    <dgm:pt modelId="{BBD69ACE-DA8A-4413-8EC8-39307A03848A}" type="pres">
      <dgm:prSet presAssocID="{E5C9A51A-81C5-40B2-90C0-6A45445BEF09}" presName="connTx" presStyleLbl="parChTrans1D2" presStyleIdx="0" presStyleCnt="8"/>
      <dgm:spPr/>
    </dgm:pt>
    <dgm:pt modelId="{216AEEFB-B9CF-4A2B-AC8C-7276010AC48B}" type="pres">
      <dgm:prSet presAssocID="{FD9C6EA4-4375-4382-927A-0773104B5575}" presName="node" presStyleLbl="node1" presStyleIdx="0" presStyleCnt="8">
        <dgm:presLayoutVars>
          <dgm:bulletEnabled val="1"/>
        </dgm:presLayoutVars>
      </dgm:prSet>
      <dgm:spPr/>
    </dgm:pt>
    <dgm:pt modelId="{918CCBEB-31E3-4AC0-BB75-8539D9DC63F0}" type="pres">
      <dgm:prSet presAssocID="{CDC9AFC0-9FEE-4A15-8770-B1B2536F0D1B}" presName="Name9" presStyleLbl="parChTrans1D2" presStyleIdx="1" presStyleCnt="8"/>
      <dgm:spPr/>
    </dgm:pt>
    <dgm:pt modelId="{0D1D2695-03AB-4327-8404-41369EB99FB5}" type="pres">
      <dgm:prSet presAssocID="{CDC9AFC0-9FEE-4A15-8770-B1B2536F0D1B}" presName="connTx" presStyleLbl="parChTrans1D2" presStyleIdx="1" presStyleCnt="8"/>
      <dgm:spPr/>
    </dgm:pt>
    <dgm:pt modelId="{36381C49-C738-44F9-BA5B-1B48DC7DDF49}" type="pres">
      <dgm:prSet presAssocID="{A2E16D74-E444-4BD2-9984-7CB8D6938628}" presName="node" presStyleLbl="node1" presStyleIdx="1" presStyleCnt="8">
        <dgm:presLayoutVars>
          <dgm:bulletEnabled val="1"/>
        </dgm:presLayoutVars>
      </dgm:prSet>
      <dgm:spPr/>
    </dgm:pt>
    <dgm:pt modelId="{89F9C768-B2CB-4C8F-BF38-3B2D0EEFF420}" type="pres">
      <dgm:prSet presAssocID="{80E246DC-0817-4C6F-B909-18593D6597B0}" presName="Name9" presStyleLbl="parChTrans1D2" presStyleIdx="2" presStyleCnt="8"/>
      <dgm:spPr/>
    </dgm:pt>
    <dgm:pt modelId="{C0C5341E-B4D6-496D-92A2-9D7383A17AB2}" type="pres">
      <dgm:prSet presAssocID="{80E246DC-0817-4C6F-B909-18593D6597B0}" presName="connTx" presStyleLbl="parChTrans1D2" presStyleIdx="2" presStyleCnt="8"/>
      <dgm:spPr/>
    </dgm:pt>
    <dgm:pt modelId="{BF10170D-56ED-42F7-B1F3-337AE4D49445}" type="pres">
      <dgm:prSet presAssocID="{86F54650-8E9D-48A7-B2EE-7A88BC041EBB}" presName="node" presStyleLbl="node1" presStyleIdx="2" presStyleCnt="8" custRadScaleRad="102937" custRadScaleInc="-43">
        <dgm:presLayoutVars>
          <dgm:bulletEnabled val="1"/>
        </dgm:presLayoutVars>
      </dgm:prSet>
      <dgm:spPr/>
    </dgm:pt>
    <dgm:pt modelId="{C228738F-A08B-4BB0-88AE-55FBB81370E2}" type="pres">
      <dgm:prSet presAssocID="{72EAC90E-6C4C-4539-94F5-AD1D59319651}" presName="Name9" presStyleLbl="parChTrans1D2" presStyleIdx="3" presStyleCnt="8"/>
      <dgm:spPr/>
    </dgm:pt>
    <dgm:pt modelId="{BF29E8A2-03EE-4288-A2AD-97D69FB7C1F3}" type="pres">
      <dgm:prSet presAssocID="{72EAC90E-6C4C-4539-94F5-AD1D59319651}" presName="connTx" presStyleLbl="parChTrans1D2" presStyleIdx="3" presStyleCnt="8"/>
      <dgm:spPr/>
    </dgm:pt>
    <dgm:pt modelId="{BACE5112-FE15-4D08-9309-57FC5548D471}" type="pres">
      <dgm:prSet presAssocID="{B674FB3A-EE16-4934-9674-7B03D6A08D99}" presName="node" presStyleLbl="node1" presStyleIdx="3" presStyleCnt="8" custRadScaleRad="101148" custRadScaleInc="-4818">
        <dgm:presLayoutVars>
          <dgm:bulletEnabled val="1"/>
        </dgm:presLayoutVars>
      </dgm:prSet>
      <dgm:spPr/>
    </dgm:pt>
    <dgm:pt modelId="{3B79FE75-E0FD-4B0B-8194-08D12AF9462E}" type="pres">
      <dgm:prSet presAssocID="{54352A61-9555-44D0-A7BD-56497023E239}" presName="Name9" presStyleLbl="parChTrans1D2" presStyleIdx="4" presStyleCnt="8"/>
      <dgm:spPr/>
    </dgm:pt>
    <dgm:pt modelId="{9342E2D9-BD8E-4F85-A7CB-0E3CE9585A7A}" type="pres">
      <dgm:prSet presAssocID="{54352A61-9555-44D0-A7BD-56497023E239}" presName="connTx" presStyleLbl="parChTrans1D2" presStyleIdx="4" presStyleCnt="8"/>
      <dgm:spPr/>
    </dgm:pt>
    <dgm:pt modelId="{3F34CE35-4B09-4241-9288-2751C2118434}" type="pres">
      <dgm:prSet presAssocID="{B5B808F4-1A99-4BEA-B99B-8DB931479055}" presName="node" presStyleLbl="node1" presStyleIdx="4" presStyleCnt="8">
        <dgm:presLayoutVars>
          <dgm:bulletEnabled val="1"/>
        </dgm:presLayoutVars>
      </dgm:prSet>
      <dgm:spPr/>
    </dgm:pt>
    <dgm:pt modelId="{D9DFFFE3-9469-4413-BFD7-EDF1FFE480F2}" type="pres">
      <dgm:prSet presAssocID="{8E12B8CA-CCE5-4D8A-B074-6BBDD67FDF5F}" presName="Name9" presStyleLbl="parChTrans1D2" presStyleIdx="5" presStyleCnt="8"/>
      <dgm:spPr/>
    </dgm:pt>
    <dgm:pt modelId="{2CCA2AF4-93DA-4F79-820B-80A1A9E42EFD}" type="pres">
      <dgm:prSet presAssocID="{8E12B8CA-CCE5-4D8A-B074-6BBDD67FDF5F}" presName="connTx" presStyleLbl="parChTrans1D2" presStyleIdx="5" presStyleCnt="8"/>
      <dgm:spPr/>
    </dgm:pt>
    <dgm:pt modelId="{DCEB055E-8713-4736-B9B5-CE47840DE3B8}" type="pres">
      <dgm:prSet presAssocID="{A947112A-0E05-432D-A691-B086F1FD2A29}" presName="node" presStyleLbl="node1" presStyleIdx="5" presStyleCnt="8">
        <dgm:presLayoutVars>
          <dgm:bulletEnabled val="1"/>
        </dgm:presLayoutVars>
      </dgm:prSet>
      <dgm:spPr/>
    </dgm:pt>
    <dgm:pt modelId="{3CE747AD-D88C-4729-B301-5EF27D5D236C}" type="pres">
      <dgm:prSet presAssocID="{BA8FA137-793B-46CC-9463-C6CAAB0C7394}" presName="Name9" presStyleLbl="parChTrans1D2" presStyleIdx="6" presStyleCnt="8"/>
      <dgm:spPr/>
    </dgm:pt>
    <dgm:pt modelId="{EBA4D1EF-D9A8-4FAC-97EE-4F2318E15999}" type="pres">
      <dgm:prSet presAssocID="{BA8FA137-793B-46CC-9463-C6CAAB0C7394}" presName="connTx" presStyleLbl="parChTrans1D2" presStyleIdx="6" presStyleCnt="8"/>
      <dgm:spPr/>
    </dgm:pt>
    <dgm:pt modelId="{05F41BAE-8192-43A4-9CCC-279C59DB070D}" type="pres">
      <dgm:prSet presAssocID="{6B6B1BB8-3946-4B4F-B1C8-D6FE367669C4}" presName="node" presStyleLbl="node1" presStyleIdx="6" presStyleCnt="8">
        <dgm:presLayoutVars>
          <dgm:bulletEnabled val="1"/>
        </dgm:presLayoutVars>
      </dgm:prSet>
      <dgm:spPr/>
    </dgm:pt>
    <dgm:pt modelId="{2798E2F5-7FEC-4003-A1DC-997028186094}" type="pres">
      <dgm:prSet presAssocID="{0A4A17C0-7FFF-43EC-B316-47D38C35DE7E}" presName="Name9" presStyleLbl="parChTrans1D2" presStyleIdx="7" presStyleCnt="8"/>
      <dgm:spPr/>
    </dgm:pt>
    <dgm:pt modelId="{6D4359A5-89F5-4B15-A9F3-EB38C4E93E8B}" type="pres">
      <dgm:prSet presAssocID="{0A4A17C0-7FFF-43EC-B316-47D38C35DE7E}" presName="connTx" presStyleLbl="parChTrans1D2" presStyleIdx="7" presStyleCnt="8"/>
      <dgm:spPr/>
    </dgm:pt>
    <dgm:pt modelId="{B1EAD2A9-AE18-461D-9057-F0A1C120DF6D}" type="pres">
      <dgm:prSet presAssocID="{3DA071F7-CC4F-42AB-B247-E1659CC3BDFF}" presName="node" presStyleLbl="node1" presStyleIdx="7" presStyleCnt="8">
        <dgm:presLayoutVars>
          <dgm:bulletEnabled val="1"/>
        </dgm:presLayoutVars>
      </dgm:prSet>
      <dgm:spPr/>
    </dgm:pt>
  </dgm:ptLst>
  <dgm:cxnLst>
    <dgm:cxn modelId="{AED9DB06-5B6B-4D40-95EA-789C93EFCE2D}" type="presOf" srcId="{54352A61-9555-44D0-A7BD-56497023E239}" destId="{9342E2D9-BD8E-4F85-A7CB-0E3CE9585A7A}" srcOrd="1" destOrd="0" presId="urn:microsoft.com/office/officeart/2005/8/layout/radial1"/>
    <dgm:cxn modelId="{99564D12-6BC5-4C36-885E-B23D36C1B4FB}" srcId="{6CE6A7B0-1562-4DEE-A8EC-D3BC6F84F309}" destId="{B674FB3A-EE16-4934-9674-7B03D6A08D99}" srcOrd="3" destOrd="0" parTransId="{72EAC90E-6C4C-4539-94F5-AD1D59319651}" sibTransId="{B36D118B-5BB0-43EA-9F00-65844E0CC7C3}"/>
    <dgm:cxn modelId="{B6EAB018-2E2E-4C50-8073-C752B083A7A4}" type="presOf" srcId="{0A4A17C0-7FFF-43EC-B316-47D38C35DE7E}" destId="{6D4359A5-89F5-4B15-A9F3-EB38C4E93E8B}" srcOrd="1" destOrd="0" presId="urn:microsoft.com/office/officeart/2005/8/layout/radial1"/>
    <dgm:cxn modelId="{CC94FB24-380F-4363-B873-1BA51A3CFF91}" type="presOf" srcId="{BA8FA137-793B-46CC-9463-C6CAAB0C7394}" destId="{3CE747AD-D88C-4729-B301-5EF27D5D236C}" srcOrd="0" destOrd="0" presId="urn:microsoft.com/office/officeart/2005/8/layout/radial1"/>
    <dgm:cxn modelId="{4BB3A326-CF71-4F2C-BBF5-C540AE8E12F8}" type="presOf" srcId="{6B6B1BB8-3946-4B4F-B1C8-D6FE367669C4}" destId="{05F41BAE-8192-43A4-9CCC-279C59DB070D}" srcOrd="0" destOrd="0" presId="urn:microsoft.com/office/officeart/2005/8/layout/radial1"/>
    <dgm:cxn modelId="{9AFABA2A-411D-40B2-A919-FD05769C45A2}" type="presOf" srcId="{CDC9AFC0-9FEE-4A15-8770-B1B2536F0D1B}" destId="{0D1D2695-03AB-4327-8404-41369EB99FB5}" srcOrd="1" destOrd="0" presId="urn:microsoft.com/office/officeart/2005/8/layout/radial1"/>
    <dgm:cxn modelId="{5FB1222B-73E1-49A5-BBF6-7B84A9C148B3}" srcId="{6CE6A7B0-1562-4DEE-A8EC-D3BC6F84F309}" destId="{B5B808F4-1A99-4BEA-B99B-8DB931479055}" srcOrd="4" destOrd="0" parTransId="{54352A61-9555-44D0-A7BD-56497023E239}" sibTransId="{F955D3EF-4A93-4E3C-A05D-439479FA3785}"/>
    <dgm:cxn modelId="{2F90C22C-A8C5-4838-A0C8-3DC7F2DFC3A3}" type="presOf" srcId="{3DA071F7-CC4F-42AB-B247-E1659CC3BDFF}" destId="{B1EAD2A9-AE18-461D-9057-F0A1C120DF6D}" srcOrd="0" destOrd="0" presId="urn:microsoft.com/office/officeart/2005/8/layout/radial1"/>
    <dgm:cxn modelId="{F41B8334-35B9-400E-8DBE-AD307FEB4F65}" srcId="{03EF0B39-4563-4A21-A64A-DBA3D62F368E}" destId="{6CE6A7B0-1562-4DEE-A8EC-D3BC6F84F309}" srcOrd="0" destOrd="0" parTransId="{092F7CBF-CDA6-454D-9A66-E6A0D048069C}" sibTransId="{BBBFF7B9-4FA4-472C-8B67-8792AF5C4FA6}"/>
    <dgm:cxn modelId="{6AF3B136-52A7-41BA-9033-07C1ADB2B5E6}" type="presOf" srcId="{E5C9A51A-81C5-40B2-90C0-6A45445BEF09}" destId="{BBD69ACE-DA8A-4413-8EC8-39307A03848A}" srcOrd="1" destOrd="0" presId="urn:microsoft.com/office/officeart/2005/8/layout/radial1"/>
    <dgm:cxn modelId="{6A1AE439-C7EC-44DC-9307-1525C2D18AFE}" type="presOf" srcId="{FD9C6EA4-4375-4382-927A-0773104B5575}" destId="{216AEEFB-B9CF-4A2B-AC8C-7276010AC48B}" srcOrd="0" destOrd="0" presId="urn:microsoft.com/office/officeart/2005/8/layout/radial1"/>
    <dgm:cxn modelId="{21D5463D-C97B-4DC0-BBD8-A5E4E447EE0E}" srcId="{6CE6A7B0-1562-4DEE-A8EC-D3BC6F84F309}" destId="{FD9C6EA4-4375-4382-927A-0773104B5575}" srcOrd="0" destOrd="0" parTransId="{E5C9A51A-81C5-40B2-90C0-6A45445BEF09}" sibTransId="{E42B9E6A-A6A5-425D-8103-A9D56343AD67}"/>
    <dgm:cxn modelId="{303E365C-5148-47CD-A397-219043857211}" type="presOf" srcId="{CDC9AFC0-9FEE-4A15-8770-B1B2536F0D1B}" destId="{918CCBEB-31E3-4AC0-BB75-8539D9DC63F0}" srcOrd="0" destOrd="0" presId="urn:microsoft.com/office/officeart/2005/8/layout/radial1"/>
    <dgm:cxn modelId="{CC76DD5C-8D54-4C16-80F9-8929478AA33A}" type="presOf" srcId="{0A4A17C0-7FFF-43EC-B316-47D38C35DE7E}" destId="{2798E2F5-7FEC-4003-A1DC-997028186094}" srcOrd="0" destOrd="0" presId="urn:microsoft.com/office/officeart/2005/8/layout/radial1"/>
    <dgm:cxn modelId="{0756BA41-3089-4289-9347-FDD14C584361}" srcId="{6CE6A7B0-1562-4DEE-A8EC-D3BC6F84F309}" destId="{A947112A-0E05-432D-A691-B086F1FD2A29}" srcOrd="5" destOrd="0" parTransId="{8E12B8CA-CCE5-4D8A-B074-6BBDD67FDF5F}" sibTransId="{9C959CE7-AC78-4828-819A-B5368E9E2C07}"/>
    <dgm:cxn modelId="{59B86867-DB0A-49C5-8E8E-A0B3B804DAB9}" type="presOf" srcId="{B674FB3A-EE16-4934-9674-7B03D6A08D99}" destId="{BACE5112-FE15-4D08-9309-57FC5548D471}" srcOrd="0" destOrd="0" presId="urn:microsoft.com/office/officeart/2005/8/layout/radial1"/>
    <dgm:cxn modelId="{6164BD49-5401-4CD7-BE30-8F1636A57D95}" type="presOf" srcId="{03EF0B39-4563-4A21-A64A-DBA3D62F368E}" destId="{FC29F4DD-EAA7-4F94-80ED-AE6B642D23F0}" srcOrd="0" destOrd="0" presId="urn:microsoft.com/office/officeart/2005/8/layout/radial1"/>
    <dgm:cxn modelId="{F01EE36B-9A76-4776-BA10-72CAD3903A2F}" type="presOf" srcId="{A947112A-0E05-432D-A691-B086F1FD2A29}" destId="{DCEB055E-8713-4736-B9B5-CE47840DE3B8}" srcOrd="0" destOrd="0" presId="urn:microsoft.com/office/officeart/2005/8/layout/radial1"/>
    <dgm:cxn modelId="{0CBCFE6D-58F8-4EA5-A363-98BCFC8AF031}" type="presOf" srcId="{86F54650-8E9D-48A7-B2EE-7A88BC041EBB}" destId="{BF10170D-56ED-42F7-B1F3-337AE4D49445}" srcOrd="0" destOrd="0" presId="urn:microsoft.com/office/officeart/2005/8/layout/radial1"/>
    <dgm:cxn modelId="{F4B4C34F-3868-48C0-9867-524F1E4427D7}" type="presOf" srcId="{BA8FA137-793B-46CC-9463-C6CAAB0C7394}" destId="{EBA4D1EF-D9A8-4FAC-97EE-4F2318E15999}" srcOrd="1" destOrd="0" presId="urn:microsoft.com/office/officeart/2005/8/layout/radial1"/>
    <dgm:cxn modelId="{06EA6051-8EC5-41FC-866D-0C9F008D10E8}" type="presOf" srcId="{A2E16D74-E444-4BD2-9984-7CB8D6938628}" destId="{36381C49-C738-44F9-BA5B-1B48DC7DDF49}" srcOrd="0" destOrd="0" presId="urn:microsoft.com/office/officeart/2005/8/layout/radial1"/>
    <dgm:cxn modelId="{EA23C47D-C0B2-45C7-84CB-02F29C52E24A}" type="presOf" srcId="{80E246DC-0817-4C6F-B909-18593D6597B0}" destId="{C0C5341E-B4D6-496D-92A2-9D7383A17AB2}" srcOrd="1" destOrd="0" presId="urn:microsoft.com/office/officeart/2005/8/layout/radial1"/>
    <dgm:cxn modelId="{AC111187-33F2-4807-8E12-A5C62E24A875}" type="presOf" srcId="{8E12B8CA-CCE5-4D8A-B074-6BBDD67FDF5F}" destId="{2CCA2AF4-93DA-4F79-820B-80A1A9E42EFD}" srcOrd="1" destOrd="0" presId="urn:microsoft.com/office/officeart/2005/8/layout/radial1"/>
    <dgm:cxn modelId="{912BFA93-F080-41BD-AB66-54294E3E17AC}" type="presOf" srcId="{B5B808F4-1A99-4BEA-B99B-8DB931479055}" destId="{3F34CE35-4B09-4241-9288-2751C2118434}" srcOrd="0" destOrd="0" presId="urn:microsoft.com/office/officeart/2005/8/layout/radial1"/>
    <dgm:cxn modelId="{F4956A9B-8D90-49E6-A66F-E3C2E72C442F}" type="presOf" srcId="{80E246DC-0817-4C6F-B909-18593D6597B0}" destId="{89F9C768-B2CB-4C8F-BF38-3B2D0EEFF420}" srcOrd="0" destOrd="0" presId="urn:microsoft.com/office/officeart/2005/8/layout/radial1"/>
    <dgm:cxn modelId="{9BE79AA4-7096-46B9-AF8D-FC2C466C0731}" srcId="{6CE6A7B0-1562-4DEE-A8EC-D3BC6F84F309}" destId="{6B6B1BB8-3946-4B4F-B1C8-D6FE367669C4}" srcOrd="6" destOrd="0" parTransId="{BA8FA137-793B-46CC-9463-C6CAAB0C7394}" sibTransId="{A66D9B84-3113-4B08-8FEB-1361546CB467}"/>
    <dgm:cxn modelId="{34F254AA-958B-4712-A60A-7FC1A66FFA47}" type="presOf" srcId="{E5C9A51A-81C5-40B2-90C0-6A45445BEF09}" destId="{57C26432-8907-4EBE-B282-53E4FDB1035A}" srcOrd="0" destOrd="0" presId="urn:microsoft.com/office/officeart/2005/8/layout/radial1"/>
    <dgm:cxn modelId="{BA1F8BBD-8FBA-452E-AE91-E18ADAD33592}" srcId="{6CE6A7B0-1562-4DEE-A8EC-D3BC6F84F309}" destId="{3DA071F7-CC4F-42AB-B247-E1659CC3BDFF}" srcOrd="7" destOrd="0" parTransId="{0A4A17C0-7FFF-43EC-B316-47D38C35DE7E}" sibTransId="{7AFC00B2-F45D-46B4-81E3-8A2D6B48DF22}"/>
    <dgm:cxn modelId="{504D00C0-EB9B-4553-BE6E-847FEA30B8E6}" type="presOf" srcId="{54352A61-9555-44D0-A7BD-56497023E239}" destId="{3B79FE75-E0FD-4B0B-8194-08D12AF9462E}" srcOrd="0" destOrd="0" presId="urn:microsoft.com/office/officeart/2005/8/layout/radial1"/>
    <dgm:cxn modelId="{71E7CDC3-F7A7-43BD-A71F-68C6F745DB48}" type="presOf" srcId="{6CE6A7B0-1562-4DEE-A8EC-D3BC6F84F309}" destId="{59DE814B-9C9C-44A2-9A6B-D572657EB5D7}" srcOrd="0" destOrd="0" presId="urn:microsoft.com/office/officeart/2005/8/layout/radial1"/>
    <dgm:cxn modelId="{440427C5-17D6-4189-A210-327E76BF13D7}" srcId="{6CE6A7B0-1562-4DEE-A8EC-D3BC6F84F309}" destId="{86F54650-8E9D-48A7-B2EE-7A88BC041EBB}" srcOrd="2" destOrd="0" parTransId="{80E246DC-0817-4C6F-B909-18593D6597B0}" sibTransId="{F0677816-2F46-4CCA-84B9-DF96014234FA}"/>
    <dgm:cxn modelId="{0A724BCE-D290-4405-B615-9B2FC9A3EB11}" srcId="{6CE6A7B0-1562-4DEE-A8EC-D3BC6F84F309}" destId="{A2E16D74-E444-4BD2-9984-7CB8D6938628}" srcOrd="1" destOrd="0" parTransId="{CDC9AFC0-9FEE-4A15-8770-B1B2536F0D1B}" sibTransId="{53BDA763-A4F1-4F37-9A17-659120F9F1F8}"/>
    <dgm:cxn modelId="{595896CF-A56A-46F5-94A3-6995A6F9626F}" type="presOf" srcId="{72EAC90E-6C4C-4539-94F5-AD1D59319651}" destId="{BF29E8A2-03EE-4288-A2AD-97D69FB7C1F3}" srcOrd="1" destOrd="0" presId="urn:microsoft.com/office/officeart/2005/8/layout/radial1"/>
    <dgm:cxn modelId="{40F64DD0-BF52-482F-ACC4-48D20F9476FD}" type="presOf" srcId="{8E12B8CA-CCE5-4D8A-B074-6BBDD67FDF5F}" destId="{D9DFFFE3-9469-4413-BFD7-EDF1FFE480F2}" srcOrd="0" destOrd="0" presId="urn:microsoft.com/office/officeart/2005/8/layout/radial1"/>
    <dgm:cxn modelId="{8870DCF6-4490-47FE-A193-8BEF5A73E10A}" type="presOf" srcId="{72EAC90E-6C4C-4539-94F5-AD1D59319651}" destId="{C228738F-A08B-4BB0-88AE-55FBB81370E2}" srcOrd="0" destOrd="0" presId="urn:microsoft.com/office/officeart/2005/8/layout/radial1"/>
    <dgm:cxn modelId="{AB361F74-1850-4353-8689-CC9BB4A5202E}" type="presParOf" srcId="{FC29F4DD-EAA7-4F94-80ED-AE6B642D23F0}" destId="{59DE814B-9C9C-44A2-9A6B-D572657EB5D7}" srcOrd="0" destOrd="0" presId="urn:microsoft.com/office/officeart/2005/8/layout/radial1"/>
    <dgm:cxn modelId="{070BE588-358F-473B-A636-EB5C8751D360}" type="presParOf" srcId="{FC29F4DD-EAA7-4F94-80ED-AE6B642D23F0}" destId="{57C26432-8907-4EBE-B282-53E4FDB1035A}" srcOrd="1" destOrd="0" presId="urn:microsoft.com/office/officeart/2005/8/layout/radial1"/>
    <dgm:cxn modelId="{06C0705F-D591-49CE-9288-3A24ACCB202D}" type="presParOf" srcId="{57C26432-8907-4EBE-B282-53E4FDB1035A}" destId="{BBD69ACE-DA8A-4413-8EC8-39307A03848A}" srcOrd="0" destOrd="0" presId="urn:microsoft.com/office/officeart/2005/8/layout/radial1"/>
    <dgm:cxn modelId="{814CE408-2025-4443-98CC-14A7B176C24F}" type="presParOf" srcId="{FC29F4DD-EAA7-4F94-80ED-AE6B642D23F0}" destId="{216AEEFB-B9CF-4A2B-AC8C-7276010AC48B}" srcOrd="2" destOrd="0" presId="urn:microsoft.com/office/officeart/2005/8/layout/radial1"/>
    <dgm:cxn modelId="{058AB12B-6893-4B4C-836D-953424C9CBB3}" type="presParOf" srcId="{FC29F4DD-EAA7-4F94-80ED-AE6B642D23F0}" destId="{918CCBEB-31E3-4AC0-BB75-8539D9DC63F0}" srcOrd="3" destOrd="0" presId="urn:microsoft.com/office/officeart/2005/8/layout/radial1"/>
    <dgm:cxn modelId="{612CD8C0-FD10-4B46-9552-0B2ABC8B08DC}" type="presParOf" srcId="{918CCBEB-31E3-4AC0-BB75-8539D9DC63F0}" destId="{0D1D2695-03AB-4327-8404-41369EB99FB5}" srcOrd="0" destOrd="0" presId="urn:microsoft.com/office/officeart/2005/8/layout/radial1"/>
    <dgm:cxn modelId="{7C163920-4B5A-40CA-80E3-3DD6F9E22F1B}" type="presParOf" srcId="{FC29F4DD-EAA7-4F94-80ED-AE6B642D23F0}" destId="{36381C49-C738-44F9-BA5B-1B48DC7DDF49}" srcOrd="4" destOrd="0" presId="urn:microsoft.com/office/officeart/2005/8/layout/radial1"/>
    <dgm:cxn modelId="{9850E716-5C41-4282-B48D-DB96C5DAFAF3}" type="presParOf" srcId="{FC29F4DD-EAA7-4F94-80ED-AE6B642D23F0}" destId="{89F9C768-B2CB-4C8F-BF38-3B2D0EEFF420}" srcOrd="5" destOrd="0" presId="urn:microsoft.com/office/officeart/2005/8/layout/radial1"/>
    <dgm:cxn modelId="{62858708-4E82-461E-BD26-6A3E1EA0FF71}" type="presParOf" srcId="{89F9C768-B2CB-4C8F-BF38-3B2D0EEFF420}" destId="{C0C5341E-B4D6-496D-92A2-9D7383A17AB2}" srcOrd="0" destOrd="0" presId="urn:microsoft.com/office/officeart/2005/8/layout/radial1"/>
    <dgm:cxn modelId="{1848B11D-2BB8-454C-9A98-823C7DCBB1B8}" type="presParOf" srcId="{FC29F4DD-EAA7-4F94-80ED-AE6B642D23F0}" destId="{BF10170D-56ED-42F7-B1F3-337AE4D49445}" srcOrd="6" destOrd="0" presId="urn:microsoft.com/office/officeart/2005/8/layout/radial1"/>
    <dgm:cxn modelId="{66286CAD-03EF-4977-B6FF-F893196AE3E0}" type="presParOf" srcId="{FC29F4DD-EAA7-4F94-80ED-AE6B642D23F0}" destId="{C228738F-A08B-4BB0-88AE-55FBB81370E2}" srcOrd="7" destOrd="0" presId="urn:microsoft.com/office/officeart/2005/8/layout/radial1"/>
    <dgm:cxn modelId="{0EC109AA-1EAD-4E4D-8A92-277ABCF09D74}" type="presParOf" srcId="{C228738F-A08B-4BB0-88AE-55FBB81370E2}" destId="{BF29E8A2-03EE-4288-A2AD-97D69FB7C1F3}" srcOrd="0" destOrd="0" presId="urn:microsoft.com/office/officeart/2005/8/layout/radial1"/>
    <dgm:cxn modelId="{A2499F9B-7E43-413C-ABA3-DF57CEE67F3D}" type="presParOf" srcId="{FC29F4DD-EAA7-4F94-80ED-AE6B642D23F0}" destId="{BACE5112-FE15-4D08-9309-57FC5548D471}" srcOrd="8" destOrd="0" presId="urn:microsoft.com/office/officeart/2005/8/layout/radial1"/>
    <dgm:cxn modelId="{FF2F72C9-A3E7-4C27-A987-E1664FDBC977}" type="presParOf" srcId="{FC29F4DD-EAA7-4F94-80ED-AE6B642D23F0}" destId="{3B79FE75-E0FD-4B0B-8194-08D12AF9462E}" srcOrd="9" destOrd="0" presId="urn:microsoft.com/office/officeart/2005/8/layout/radial1"/>
    <dgm:cxn modelId="{384286B5-F53C-4BF6-9886-FFFF93C7DA87}" type="presParOf" srcId="{3B79FE75-E0FD-4B0B-8194-08D12AF9462E}" destId="{9342E2D9-BD8E-4F85-A7CB-0E3CE9585A7A}" srcOrd="0" destOrd="0" presId="urn:microsoft.com/office/officeart/2005/8/layout/radial1"/>
    <dgm:cxn modelId="{4101A2C5-2F22-420F-8192-20E97BC328C2}" type="presParOf" srcId="{FC29F4DD-EAA7-4F94-80ED-AE6B642D23F0}" destId="{3F34CE35-4B09-4241-9288-2751C2118434}" srcOrd="10" destOrd="0" presId="urn:microsoft.com/office/officeart/2005/8/layout/radial1"/>
    <dgm:cxn modelId="{3053DFC5-8685-45CB-873F-C9F041518A40}" type="presParOf" srcId="{FC29F4DD-EAA7-4F94-80ED-AE6B642D23F0}" destId="{D9DFFFE3-9469-4413-BFD7-EDF1FFE480F2}" srcOrd="11" destOrd="0" presId="urn:microsoft.com/office/officeart/2005/8/layout/radial1"/>
    <dgm:cxn modelId="{46E60949-C03C-41DF-BDBA-3A4ACAC54452}" type="presParOf" srcId="{D9DFFFE3-9469-4413-BFD7-EDF1FFE480F2}" destId="{2CCA2AF4-93DA-4F79-820B-80A1A9E42EFD}" srcOrd="0" destOrd="0" presId="urn:microsoft.com/office/officeart/2005/8/layout/radial1"/>
    <dgm:cxn modelId="{EFD766E2-EA5D-4B71-BF30-4791F6C11DC4}" type="presParOf" srcId="{FC29F4DD-EAA7-4F94-80ED-AE6B642D23F0}" destId="{DCEB055E-8713-4736-B9B5-CE47840DE3B8}" srcOrd="12" destOrd="0" presId="urn:microsoft.com/office/officeart/2005/8/layout/radial1"/>
    <dgm:cxn modelId="{73C3319F-86FF-499D-947A-97058684EFD8}" type="presParOf" srcId="{FC29F4DD-EAA7-4F94-80ED-AE6B642D23F0}" destId="{3CE747AD-D88C-4729-B301-5EF27D5D236C}" srcOrd="13" destOrd="0" presId="urn:microsoft.com/office/officeart/2005/8/layout/radial1"/>
    <dgm:cxn modelId="{B0C73618-7232-446E-BFDC-C7EA6B5FA5A0}" type="presParOf" srcId="{3CE747AD-D88C-4729-B301-5EF27D5D236C}" destId="{EBA4D1EF-D9A8-4FAC-97EE-4F2318E15999}" srcOrd="0" destOrd="0" presId="urn:microsoft.com/office/officeart/2005/8/layout/radial1"/>
    <dgm:cxn modelId="{7A7ADFB5-CC1B-47D3-92BF-9968A8D6DEA1}" type="presParOf" srcId="{FC29F4DD-EAA7-4F94-80ED-AE6B642D23F0}" destId="{05F41BAE-8192-43A4-9CCC-279C59DB070D}" srcOrd="14" destOrd="0" presId="urn:microsoft.com/office/officeart/2005/8/layout/radial1"/>
    <dgm:cxn modelId="{D272EC4A-6703-4D7E-9BB2-20BE7829B777}" type="presParOf" srcId="{FC29F4DD-EAA7-4F94-80ED-AE6B642D23F0}" destId="{2798E2F5-7FEC-4003-A1DC-997028186094}" srcOrd="15" destOrd="0" presId="urn:microsoft.com/office/officeart/2005/8/layout/radial1"/>
    <dgm:cxn modelId="{737C7CC2-B192-412A-BA7C-CD9035917979}" type="presParOf" srcId="{2798E2F5-7FEC-4003-A1DC-997028186094}" destId="{6D4359A5-89F5-4B15-A9F3-EB38C4E93E8B}" srcOrd="0" destOrd="0" presId="urn:microsoft.com/office/officeart/2005/8/layout/radial1"/>
    <dgm:cxn modelId="{D37541A3-4032-4940-8E45-DD7D95D5C3B7}" type="presParOf" srcId="{FC29F4DD-EAA7-4F94-80ED-AE6B642D23F0}" destId="{B1EAD2A9-AE18-461D-9057-F0A1C120DF6D}" srcOrd="16" destOrd="0" presId="urn:microsoft.com/office/officeart/2005/8/layout/radial1"/>
  </dgm:cxnLst>
  <dgm:bg/>
  <dgm:whole>
    <a:ln>
      <a:solidFill>
        <a:srgbClr val="FF339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E814B-9C9C-44A2-9A6B-D572657EB5D7}">
      <dsp:nvSpPr>
        <dsp:cNvPr id="0" name=""/>
        <dsp:cNvSpPr/>
      </dsp:nvSpPr>
      <dsp:spPr>
        <a:xfrm>
          <a:off x="3937992" y="2160612"/>
          <a:ext cx="1268015" cy="12680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Классификация деловых писем</a:t>
          </a:r>
        </a:p>
      </dsp:txBody>
      <dsp:txXfrm>
        <a:off x="4123688" y="2346308"/>
        <a:ext cx="896623" cy="896623"/>
      </dsp:txXfrm>
    </dsp:sp>
    <dsp:sp modelId="{57C26432-8907-4EBE-B282-53E4FDB1035A}">
      <dsp:nvSpPr>
        <dsp:cNvPr id="0" name=""/>
        <dsp:cNvSpPr/>
      </dsp:nvSpPr>
      <dsp:spPr>
        <a:xfrm rot="16200000">
          <a:off x="4128561" y="1704693"/>
          <a:ext cx="886876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886876" y="124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49828" y="1695002"/>
        <a:ext cx="44343" cy="44343"/>
      </dsp:txXfrm>
    </dsp:sp>
    <dsp:sp modelId="{216AEEFB-B9CF-4A2B-AC8C-7276010AC48B}">
      <dsp:nvSpPr>
        <dsp:cNvPr id="0" name=""/>
        <dsp:cNvSpPr/>
      </dsp:nvSpPr>
      <dsp:spPr>
        <a:xfrm>
          <a:off x="3937992" y="5720"/>
          <a:ext cx="1268015" cy="12680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Письмо-ответ</a:t>
          </a:r>
        </a:p>
      </dsp:txBody>
      <dsp:txXfrm>
        <a:off x="4123688" y="191416"/>
        <a:ext cx="896623" cy="896623"/>
      </dsp:txXfrm>
    </dsp:sp>
    <dsp:sp modelId="{918CCBEB-31E3-4AC0-BB75-8539D9DC63F0}">
      <dsp:nvSpPr>
        <dsp:cNvPr id="0" name=""/>
        <dsp:cNvSpPr/>
      </dsp:nvSpPr>
      <dsp:spPr>
        <a:xfrm rot="18900000">
          <a:off x="4890431" y="2020270"/>
          <a:ext cx="886876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886876" y="124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311697" y="2010578"/>
        <a:ext cx="44343" cy="44343"/>
      </dsp:txXfrm>
    </dsp:sp>
    <dsp:sp modelId="{36381C49-C738-44F9-BA5B-1B48DC7DDF49}">
      <dsp:nvSpPr>
        <dsp:cNvPr id="0" name=""/>
        <dsp:cNvSpPr/>
      </dsp:nvSpPr>
      <dsp:spPr>
        <a:xfrm>
          <a:off x="5461730" y="636873"/>
          <a:ext cx="1268015" cy="1268015"/>
        </a:xfrm>
        <a:prstGeom prst="ellipse">
          <a:avLst/>
        </a:prstGeom>
        <a:solidFill>
          <a:schemeClr val="accent5">
            <a:hueOff val="-1425964"/>
            <a:satOff val="-2208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Письмо-приглашение</a:t>
          </a:r>
        </a:p>
      </dsp:txBody>
      <dsp:txXfrm>
        <a:off x="5647426" y="822569"/>
        <a:ext cx="896623" cy="896623"/>
      </dsp:txXfrm>
    </dsp:sp>
    <dsp:sp modelId="{89F9C768-B2CB-4C8F-BF38-3B2D0EEFF420}">
      <dsp:nvSpPr>
        <dsp:cNvPr id="0" name=""/>
        <dsp:cNvSpPr/>
      </dsp:nvSpPr>
      <dsp:spPr>
        <a:xfrm rot="21599419">
          <a:off x="5206007" y="2781952"/>
          <a:ext cx="950165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950165" y="124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57336" y="2770678"/>
        <a:ext cx="47508" cy="47508"/>
      </dsp:txXfrm>
    </dsp:sp>
    <dsp:sp modelId="{BF10170D-56ED-42F7-B1F3-337AE4D49445}">
      <dsp:nvSpPr>
        <dsp:cNvPr id="0" name=""/>
        <dsp:cNvSpPr/>
      </dsp:nvSpPr>
      <dsp:spPr>
        <a:xfrm>
          <a:off x="6156172" y="2160237"/>
          <a:ext cx="1268015" cy="1268015"/>
        </a:xfrm>
        <a:prstGeom prst="ellipse">
          <a:avLst/>
        </a:prstGeom>
        <a:solidFill>
          <a:schemeClr val="accent5">
            <a:hueOff val="-2851927"/>
            <a:satOff val="-4415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заказное</a:t>
          </a:r>
        </a:p>
      </dsp:txBody>
      <dsp:txXfrm>
        <a:off x="6341868" y="2345933"/>
        <a:ext cx="896623" cy="896623"/>
      </dsp:txXfrm>
    </dsp:sp>
    <dsp:sp modelId="{C228738F-A08B-4BB0-88AE-55FBB81370E2}">
      <dsp:nvSpPr>
        <dsp:cNvPr id="0" name=""/>
        <dsp:cNvSpPr/>
      </dsp:nvSpPr>
      <dsp:spPr>
        <a:xfrm rot="2634957">
          <a:off x="4901249" y="3538037"/>
          <a:ext cx="911614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911614" y="124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334266" y="3527727"/>
        <a:ext cx="45580" cy="45580"/>
      </dsp:txXfrm>
    </dsp:sp>
    <dsp:sp modelId="{BACE5112-FE15-4D08-9309-57FC5548D471}">
      <dsp:nvSpPr>
        <dsp:cNvPr id="0" name=""/>
        <dsp:cNvSpPr/>
      </dsp:nvSpPr>
      <dsp:spPr>
        <a:xfrm>
          <a:off x="5508106" y="3672408"/>
          <a:ext cx="1268015" cy="1268015"/>
        </a:xfrm>
        <a:prstGeom prst="ellipse">
          <a:avLst/>
        </a:prstGeom>
        <a:solidFill>
          <a:schemeClr val="accent5">
            <a:hueOff val="-4277891"/>
            <a:satOff val="-6623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гарантийное</a:t>
          </a:r>
        </a:p>
      </dsp:txBody>
      <dsp:txXfrm>
        <a:off x="5693802" y="3858104"/>
        <a:ext cx="896623" cy="896623"/>
      </dsp:txXfrm>
    </dsp:sp>
    <dsp:sp modelId="{3B79FE75-E0FD-4B0B-8194-08D12AF9462E}">
      <dsp:nvSpPr>
        <dsp:cNvPr id="0" name=""/>
        <dsp:cNvSpPr/>
      </dsp:nvSpPr>
      <dsp:spPr>
        <a:xfrm rot="5400000">
          <a:off x="4128561" y="3859585"/>
          <a:ext cx="886876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886876" y="124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49828" y="3849893"/>
        <a:ext cx="44343" cy="44343"/>
      </dsp:txXfrm>
    </dsp:sp>
    <dsp:sp modelId="{3F34CE35-4B09-4241-9288-2751C2118434}">
      <dsp:nvSpPr>
        <dsp:cNvPr id="0" name=""/>
        <dsp:cNvSpPr/>
      </dsp:nvSpPr>
      <dsp:spPr>
        <a:xfrm>
          <a:off x="3937992" y="4315503"/>
          <a:ext cx="1268015" cy="1268015"/>
        </a:xfrm>
        <a:prstGeom prst="ellipse">
          <a:avLst/>
        </a:prstGeom>
        <a:solidFill>
          <a:schemeClr val="accent5">
            <a:hueOff val="-5703854"/>
            <a:satOff val="-8831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Письмо-просьба</a:t>
          </a:r>
        </a:p>
      </dsp:txBody>
      <dsp:txXfrm>
        <a:off x="4123688" y="4501199"/>
        <a:ext cx="896623" cy="896623"/>
      </dsp:txXfrm>
    </dsp:sp>
    <dsp:sp modelId="{D9DFFFE3-9469-4413-BFD7-EDF1FFE480F2}">
      <dsp:nvSpPr>
        <dsp:cNvPr id="0" name=""/>
        <dsp:cNvSpPr/>
      </dsp:nvSpPr>
      <dsp:spPr>
        <a:xfrm rot="8100000">
          <a:off x="3366692" y="3544008"/>
          <a:ext cx="886876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886876" y="124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787958" y="3534317"/>
        <a:ext cx="44343" cy="44343"/>
      </dsp:txXfrm>
    </dsp:sp>
    <dsp:sp modelId="{DCEB055E-8713-4736-B9B5-CE47840DE3B8}">
      <dsp:nvSpPr>
        <dsp:cNvPr id="0" name=""/>
        <dsp:cNvSpPr/>
      </dsp:nvSpPr>
      <dsp:spPr>
        <a:xfrm>
          <a:off x="2414253" y="3684350"/>
          <a:ext cx="1268015" cy="1268015"/>
        </a:xfrm>
        <a:prstGeom prst="ellipse">
          <a:avLst/>
        </a:prstGeom>
        <a:solidFill>
          <a:schemeClr val="accent5">
            <a:hueOff val="-7129818"/>
            <a:satOff val="-11039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Письмо-сопровождение</a:t>
          </a:r>
        </a:p>
      </dsp:txBody>
      <dsp:txXfrm>
        <a:off x="2599949" y="3870046"/>
        <a:ext cx="896623" cy="896623"/>
      </dsp:txXfrm>
    </dsp:sp>
    <dsp:sp modelId="{3CE747AD-D88C-4729-B301-5EF27D5D236C}">
      <dsp:nvSpPr>
        <dsp:cNvPr id="0" name=""/>
        <dsp:cNvSpPr/>
      </dsp:nvSpPr>
      <dsp:spPr>
        <a:xfrm rot="10800000">
          <a:off x="3051116" y="2782139"/>
          <a:ext cx="886876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886876" y="124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472382" y="2772448"/>
        <a:ext cx="44343" cy="44343"/>
      </dsp:txXfrm>
    </dsp:sp>
    <dsp:sp modelId="{05F41BAE-8192-43A4-9CCC-279C59DB070D}">
      <dsp:nvSpPr>
        <dsp:cNvPr id="0" name=""/>
        <dsp:cNvSpPr/>
      </dsp:nvSpPr>
      <dsp:spPr>
        <a:xfrm>
          <a:off x="1783100" y="2160612"/>
          <a:ext cx="1268015" cy="1268015"/>
        </a:xfrm>
        <a:prstGeom prst="ellipse">
          <a:avLst/>
        </a:prstGeom>
        <a:solidFill>
          <a:schemeClr val="accent5">
            <a:hueOff val="-8555782"/>
            <a:satOff val="-13246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Письмо-извещение</a:t>
          </a:r>
        </a:p>
      </dsp:txBody>
      <dsp:txXfrm>
        <a:off x="1968796" y="2346308"/>
        <a:ext cx="896623" cy="896623"/>
      </dsp:txXfrm>
    </dsp:sp>
    <dsp:sp modelId="{2798E2F5-7FEC-4003-A1DC-997028186094}">
      <dsp:nvSpPr>
        <dsp:cNvPr id="0" name=""/>
        <dsp:cNvSpPr/>
      </dsp:nvSpPr>
      <dsp:spPr>
        <a:xfrm rot="13500000">
          <a:off x="3366692" y="2020270"/>
          <a:ext cx="886876" cy="24960"/>
        </a:xfrm>
        <a:custGeom>
          <a:avLst/>
          <a:gdLst/>
          <a:ahLst/>
          <a:cxnLst/>
          <a:rect l="0" t="0" r="0" b="0"/>
          <a:pathLst>
            <a:path>
              <a:moveTo>
                <a:pt x="0" y="12480"/>
              </a:moveTo>
              <a:lnTo>
                <a:pt x="886876" y="124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787958" y="2010578"/>
        <a:ext cx="44343" cy="44343"/>
      </dsp:txXfrm>
    </dsp:sp>
    <dsp:sp modelId="{B1EAD2A9-AE18-461D-9057-F0A1C120DF6D}">
      <dsp:nvSpPr>
        <dsp:cNvPr id="0" name=""/>
        <dsp:cNvSpPr/>
      </dsp:nvSpPr>
      <dsp:spPr>
        <a:xfrm>
          <a:off x="2414253" y="636873"/>
          <a:ext cx="1268015" cy="1268015"/>
        </a:xfrm>
        <a:prstGeom prst="ellipse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Письмо-напоминание</a:t>
          </a:r>
        </a:p>
      </dsp:txBody>
      <dsp:txXfrm>
        <a:off x="2599949" y="822569"/>
        <a:ext cx="896623" cy="896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828800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культуры речи. правила деловой переписки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565313B-5A16-4A07-AC71-B7B9AF788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990600"/>
          </a:xfrm>
        </p:spPr>
        <p:txBody>
          <a:bodyPr>
            <a:normAutofit fontScale="9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Деловая переписка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14528" cy="2836912"/>
          </a:xfrm>
        </p:spPr>
        <p:txBody>
          <a:bodyPr>
            <a:normAutofit fontScale="70000" lnSpcReduction="20000"/>
          </a:bodyPr>
          <a:lstStyle/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Деловая переписка как вид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бизнес-общения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внедряется давно, однако появление информационных технологий стало дополнительным стимулом для развития этого жанра письменной речи.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 коммуникацией в бизнесе понимается не только общение с партнерами или контрагентами, но и отправка сообщений внутри компании, а также направление обращений в государственные органы.</a:t>
            </a:r>
          </a:p>
          <a:p>
            <a:pPr marL="0" indent="45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luckclub.ru/images/luckclub/2019/01/0c57f651a83771b8bb6c3d1f086cd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3705556" cy="2083346"/>
          </a:xfrm>
          <a:prstGeom prst="rect">
            <a:avLst/>
          </a:prstGeom>
          <a:noFill/>
        </p:spPr>
      </p:pic>
      <p:pic>
        <p:nvPicPr>
          <p:cNvPr id="17412" name="Picture 4" descr="https://zhazhda.biz/wp-content/uploads/2016/09/0-1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2808312" cy="234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340768"/>
          </a:xfrm>
        </p:spPr>
        <p:txBody>
          <a:bodyPr>
            <a:normAutofit fontScale="90000"/>
          </a:bodyPr>
          <a:lstStyle/>
          <a:p>
            <a:pPr marL="0" indent="450000" algn="ctr" fontAlgn="base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деловой переписки, основы и принципы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2116832"/>
          </a:xfrm>
        </p:spPr>
        <p:txBody>
          <a:bodyPr>
            <a:normAutofit fontScale="85000" lnSpcReduction="2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жанр речи деловая переписка имеет специфические особенности и принципы. Соблюдая основы, автор письма однозначно передает идеи и мысли, следует правилам этикета и демонстрирует себя с наилучшей стороны.</a:t>
            </a:r>
          </a:p>
        </p:txBody>
      </p:sp>
      <p:pic>
        <p:nvPicPr>
          <p:cNvPr id="16386" name="Picture 2" descr="http://tvorotyntseva.ru/wp-content/uploads/2017/11/%D0%94%D0%B5%D0%BB%D0%BE%D0%B2%D0%B0%D1%8F-%D0%BF%D0%B5%D1%80%D0%B5%D0%BF%D0%B8%D1%81%D0%BA%D0%B0-%D0%BF%D1%80%D0%B8-%D1%81%D0%BE%D0%BF%D1%80%D0%BE%D0%B2%D0%BE%D0%B6%D0%B4%D0%B5%D0%BD%D0%B8%D0%B8-%D0%BA%D0%BB%D0%B8%D0%B5%D0%BD%D1%82%D0%B0_-1200x4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7632848" cy="305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153400" cy="4896544"/>
          </a:xfrm>
        </p:spPr>
        <p:txBody>
          <a:bodyPr>
            <a:normAutofit fontScale="77500" lnSpcReduction="20000"/>
          </a:bodyPr>
          <a:lstStyle/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сравнении с личным общением или встречей корреспонденция имеет ряд преимуществ: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информация не будет потеряна или забыта, к ней можно вернуться;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имеет время на то, чтобы точно и грамотно сформулировать мысли, отредактировать их;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электронная почта позволяет отправить 1 сообщение сразу нескольким адресатам;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качественная деловая переписка положительно сказывается на имидже как отдельных сотрудников, так и всей компании.</a:t>
            </a:r>
          </a:p>
          <a:p>
            <a:pPr marL="0" indent="45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Классификация деловых писем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492896"/>
            <a:ext cx="8298504" cy="3629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функционалу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структуре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тематике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виду адресата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композиции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содержанию</a:t>
            </a:r>
          </a:p>
        </p:txBody>
      </p:sp>
      <p:pic>
        <p:nvPicPr>
          <p:cNvPr id="19458" name="Picture 2" descr="https://avatars.mds.yandex.net/get-zen_doc/119173/pub_5baa17e818631400ad9553a8_5baa1978e3591b00aad1dfb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477" y="2564904"/>
            <a:ext cx="510052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Классификация по тематике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268761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450000" algn="ctr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13314" name="Picture 2" descr="http://portal.b14.ru/wp-content/uploads/2019/09/shutterstock_68500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768752" cy="4514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</TotalTime>
  <Words>200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Times New Roman</vt:lpstr>
      <vt:lpstr>Tw Cen MT</vt:lpstr>
      <vt:lpstr>Wingdings</vt:lpstr>
      <vt:lpstr>Wingdings 2</vt:lpstr>
      <vt:lpstr>Обычная</vt:lpstr>
      <vt:lpstr>Основы культуры речи. правила деловой переписки</vt:lpstr>
      <vt:lpstr>Деловая переписка</vt:lpstr>
      <vt:lpstr>Особенности деловой переписки, основы и принципы</vt:lpstr>
      <vt:lpstr>Преимущества</vt:lpstr>
      <vt:lpstr>Классификация деловых писем</vt:lpstr>
      <vt:lpstr>Классификация по тематике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переписка</dc:title>
  <dc:creator>user</dc:creator>
  <cp:lastModifiedBy>Маслова Анастасия Сергеевна</cp:lastModifiedBy>
  <cp:revision>7</cp:revision>
  <dcterms:created xsi:type="dcterms:W3CDTF">2020-12-05T17:15:27Z</dcterms:created>
  <dcterms:modified xsi:type="dcterms:W3CDTF">2023-10-09T06:53:51Z</dcterms:modified>
</cp:coreProperties>
</file>