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1" r:id="rId5"/>
    <p:sldId id="263" r:id="rId6"/>
    <p:sldId id="28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62" r:id="rId18"/>
    <p:sldId id="274" r:id="rId19"/>
    <p:sldId id="275" r:id="rId20"/>
    <p:sldId id="276" r:id="rId21"/>
    <p:sldId id="277" r:id="rId22"/>
    <p:sldId id="278" r:id="rId23"/>
    <p:sldId id="259" r:id="rId24"/>
    <p:sldId id="279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499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394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7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160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2199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0957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008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861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18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851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430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947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569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071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186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34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27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B30ADD7-2B89-43B3-AD34-BE390BEA683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288168-7A62-409C-B422-5BEB588A8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6840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9877" y="842352"/>
            <a:ext cx="8001000" cy="4421459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/>
              <a:t>Основы работы в текстовом процессоре </a:t>
            </a:r>
            <a:r>
              <a:rPr lang="en-US" sz="6600" b="1" dirty="0" smtClean="0"/>
              <a:t>MS Word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1910" y="6445405"/>
            <a:ext cx="6400800" cy="41259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7194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34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9882" y="0"/>
            <a:ext cx="9753600" cy="66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448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541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25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019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76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339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6898" y="379142"/>
            <a:ext cx="9753600" cy="58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9900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20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867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ограммы подготовки текстовых документ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858" y="0"/>
            <a:ext cx="9753600" cy="73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195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469" y="0"/>
            <a:ext cx="10965366" cy="69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84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usana.ru/files/30510/653/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171" y="295875"/>
            <a:ext cx="10593658" cy="626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1126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71182"/>
            <a:ext cx="10995101" cy="649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2870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863" y="232589"/>
            <a:ext cx="10883590" cy="63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75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166" y="87504"/>
            <a:ext cx="10905893" cy="66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2120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120" y="2205049"/>
            <a:ext cx="8460329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i="1" dirty="0"/>
              <a:t>Спасибо за </a:t>
            </a:r>
            <a:r>
              <a:rPr lang="ru-RU" sz="7200" i="1" dirty="0" smtClean="0"/>
              <a:t>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475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1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195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81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259" y="120974"/>
            <a:ext cx="11173521" cy="65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47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162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64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10843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</TotalTime>
  <Words>11</Words>
  <Application>Microsoft Office PowerPoint</Application>
  <PresentationFormat>Произвольный</PresentationFormat>
  <Paragraphs>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Сектор</vt:lpstr>
      <vt:lpstr>Основы работы в текстовом процессоре MS Word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Текстовый процессор  MS  Word</dc:title>
  <dc:creator>User</dc:creator>
  <cp:lastModifiedBy>avanesyan</cp:lastModifiedBy>
  <cp:revision>10</cp:revision>
  <dcterms:created xsi:type="dcterms:W3CDTF">2022-11-01T17:55:58Z</dcterms:created>
  <dcterms:modified xsi:type="dcterms:W3CDTF">2022-11-09T06:45:41Z</dcterms:modified>
</cp:coreProperties>
</file>