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7" r:id="rId2"/>
    <p:sldId id="258" r:id="rId3"/>
    <p:sldId id="256" r:id="rId4"/>
    <p:sldId id="259" r:id="rId5"/>
    <p:sldId id="285" r:id="rId6"/>
    <p:sldId id="286" r:id="rId7"/>
    <p:sldId id="287" r:id="rId8"/>
    <p:sldId id="288" r:id="rId9"/>
    <p:sldId id="261" r:id="rId10"/>
    <p:sldId id="264" r:id="rId11"/>
    <p:sldId id="267" r:id="rId12"/>
    <p:sldId id="270" r:id="rId13"/>
    <p:sldId id="273" r:id="rId14"/>
  </p:sldIdLst>
  <p:sldSz cx="18288000" cy="10287000"/>
  <p:notesSz cx="6858000" cy="9144000"/>
  <p:embeddedFontLst>
    <p:embeddedFont>
      <p:font typeface="Calibri" pitchFamily="34" charset="0"/>
      <p:regular r:id="rId16"/>
      <p:bold r:id="rId17"/>
      <p:italic r:id="rId18"/>
      <p:boldItalic r:id="rId19"/>
    </p:embeddedFont>
    <p:embeddedFont>
      <p:font typeface="Forum" charset="0"/>
      <p:regular r:id="rId20"/>
    </p:embeddedFont>
    <p:embeddedFont>
      <p:font typeface="Catamaran" charset="0"/>
      <p:bold r:id="rId21"/>
    </p:embeddedFont>
    <p:embeddedFont>
      <p:font typeface="Sarabun" charset="-34"/>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729657D2-2731-4588-9EEA-73DE8B182372}">
  <a:tblStyle styleId="{729657D2-2731-4588-9EEA-73DE8B18237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43" autoAdjust="0"/>
  </p:normalViewPr>
  <p:slideViewPr>
    <p:cSldViewPr snapToGrid="0">
      <p:cViewPr>
        <p:scale>
          <a:sx n="66" d="100"/>
          <a:sy n="66" d="100"/>
        </p:scale>
        <p:origin x="-408"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4" name="Google Shape;125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4" name="Google Shape;153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3"/>
        <p:cNvGrpSpPr/>
        <p:nvPr/>
      </p:nvGrpSpPr>
      <p:grpSpPr>
        <a:xfrm>
          <a:off x="0" y="0"/>
          <a:ext cx="0" cy="0"/>
          <a:chOff x="0" y="0"/>
          <a:chExt cx="0" cy="0"/>
        </a:xfrm>
      </p:grpSpPr>
      <p:sp>
        <p:nvSpPr>
          <p:cNvPr id="2164" name="Google Shape;216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5" name="Google Shape;216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5"/>
        <p:cNvGrpSpPr/>
        <p:nvPr/>
      </p:nvGrpSpPr>
      <p:grpSpPr>
        <a:xfrm>
          <a:off x="0" y="0"/>
          <a:ext cx="0" cy="0"/>
          <a:chOff x="0" y="0"/>
          <a:chExt cx="0" cy="0"/>
        </a:xfrm>
      </p:grpSpPr>
      <p:sp>
        <p:nvSpPr>
          <p:cNvPr id="2686" name="Google Shape;268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7" name="Google Shape;268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1" name="Google Shape;4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4" name="Google Shape;4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4" name="Google Shape;4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4" name="Google Shape;4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4" name="Google Shape;4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4" name="Google Shape;4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8" name="Google Shape;89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14"/>
          <p:cNvPicPr preferRelativeResize="0"/>
          <p:nvPr/>
        </p:nvPicPr>
        <p:blipFill rotWithShape="1">
          <a:blip r:embed="rId3">
            <a:alphaModFix/>
          </a:blip>
          <a:srcRect l="-14230" t="35158" r="-14231" b="16666"/>
          <a:stretch/>
        </p:blipFill>
        <p:spPr>
          <a:xfrm>
            <a:off x="-2479964" y="0"/>
            <a:ext cx="23469600" cy="10287000"/>
          </a:xfrm>
          <a:prstGeom prst="rect">
            <a:avLst/>
          </a:prstGeom>
          <a:noFill/>
          <a:ln>
            <a:noFill/>
          </a:ln>
        </p:spPr>
      </p:pic>
      <p:grpSp>
        <p:nvGrpSpPr>
          <p:cNvPr id="294" name="Google Shape;294;p14"/>
          <p:cNvGrpSpPr/>
          <p:nvPr/>
        </p:nvGrpSpPr>
        <p:grpSpPr>
          <a:xfrm>
            <a:off x="15813237" y="-1113974"/>
            <a:ext cx="3125773" cy="2909747"/>
            <a:chOff x="0" y="-14720"/>
            <a:chExt cx="4167698" cy="3879664"/>
          </a:xfrm>
        </p:grpSpPr>
        <p:grpSp>
          <p:nvGrpSpPr>
            <p:cNvPr id="295" name="Google Shape;295;p14"/>
            <p:cNvGrpSpPr/>
            <p:nvPr/>
          </p:nvGrpSpPr>
          <p:grpSpPr>
            <a:xfrm>
              <a:off x="0" y="-14720"/>
              <a:ext cx="251221" cy="265941"/>
              <a:chOff x="0" y="-47625"/>
              <a:chExt cx="812800" cy="860425"/>
            </a:xfrm>
          </p:grpSpPr>
          <p:sp>
            <p:nvSpPr>
              <p:cNvPr id="296" name="Google Shape;296;p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297" name="Google Shape;297;p1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98" name="Google Shape;298;p14"/>
            <p:cNvGrpSpPr/>
            <p:nvPr/>
          </p:nvGrpSpPr>
          <p:grpSpPr>
            <a:xfrm>
              <a:off x="0" y="709957"/>
              <a:ext cx="251221" cy="265941"/>
              <a:chOff x="0" y="-47625"/>
              <a:chExt cx="812800" cy="860425"/>
            </a:xfrm>
          </p:grpSpPr>
          <p:sp>
            <p:nvSpPr>
              <p:cNvPr id="299" name="Google Shape;299;p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300" name="Google Shape;300;p1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01" name="Google Shape;301;p14"/>
            <p:cNvGrpSpPr/>
            <p:nvPr/>
          </p:nvGrpSpPr>
          <p:grpSpPr>
            <a:xfrm>
              <a:off x="979119" y="-14720"/>
              <a:ext cx="251221" cy="265941"/>
              <a:chOff x="0" y="-47625"/>
              <a:chExt cx="812800" cy="860425"/>
            </a:xfrm>
          </p:grpSpPr>
          <p:sp>
            <p:nvSpPr>
              <p:cNvPr id="302" name="Google Shape;302;p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303" name="Google Shape;303;p1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04" name="Google Shape;304;p14"/>
            <p:cNvGrpSpPr/>
            <p:nvPr/>
          </p:nvGrpSpPr>
          <p:grpSpPr>
            <a:xfrm>
              <a:off x="979119" y="709957"/>
              <a:ext cx="251221" cy="265941"/>
              <a:chOff x="0" y="-47625"/>
              <a:chExt cx="812800" cy="860425"/>
            </a:xfrm>
          </p:grpSpPr>
          <p:sp>
            <p:nvSpPr>
              <p:cNvPr id="305" name="Google Shape;305;p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306" name="Google Shape;306;p1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07" name="Google Shape;307;p14"/>
            <p:cNvGrpSpPr/>
            <p:nvPr/>
          </p:nvGrpSpPr>
          <p:grpSpPr>
            <a:xfrm>
              <a:off x="1958239" y="-14720"/>
              <a:ext cx="251221" cy="265941"/>
              <a:chOff x="0" y="-47625"/>
              <a:chExt cx="812800" cy="860425"/>
            </a:xfrm>
          </p:grpSpPr>
          <p:sp>
            <p:nvSpPr>
              <p:cNvPr id="308" name="Google Shape;308;p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309" name="Google Shape;309;p1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10" name="Google Shape;310;p14"/>
            <p:cNvGrpSpPr/>
            <p:nvPr/>
          </p:nvGrpSpPr>
          <p:grpSpPr>
            <a:xfrm>
              <a:off x="1958239" y="709957"/>
              <a:ext cx="251221" cy="265941"/>
              <a:chOff x="0" y="-47625"/>
              <a:chExt cx="812800" cy="860425"/>
            </a:xfrm>
          </p:grpSpPr>
          <p:sp>
            <p:nvSpPr>
              <p:cNvPr id="311" name="Google Shape;311;p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312" name="Google Shape;312;p1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13" name="Google Shape;313;p14"/>
            <p:cNvGrpSpPr/>
            <p:nvPr/>
          </p:nvGrpSpPr>
          <p:grpSpPr>
            <a:xfrm>
              <a:off x="2937358" y="-14720"/>
              <a:ext cx="251221" cy="265941"/>
              <a:chOff x="0" y="-47625"/>
              <a:chExt cx="812800" cy="860425"/>
            </a:xfrm>
          </p:grpSpPr>
          <p:sp>
            <p:nvSpPr>
              <p:cNvPr id="314" name="Google Shape;314;p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315" name="Google Shape;315;p1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16" name="Google Shape;316;p14"/>
            <p:cNvGrpSpPr/>
            <p:nvPr/>
          </p:nvGrpSpPr>
          <p:grpSpPr>
            <a:xfrm>
              <a:off x="2937358" y="709957"/>
              <a:ext cx="251221" cy="265941"/>
              <a:chOff x="0" y="-47625"/>
              <a:chExt cx="812800" cy="860425"/>
            </a:xfrm>
          </p:grpSpPr>
          <p:sp>
            <p:nvSpPr>
              <p:cNvPr id="317" name="Google Shape;317;p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318" name="Google Shape;318;p1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19" name="Google Shape;319;p14"/>
            <p:cNvGrpSpPr/>
            <p:nvPr/>
          </p:nvGrpSpPr>
          <p:grpSpPr>
            <a:xfrm>
              <a:off x="3916477" y="-14720"/>
              <a:ext cx="251221" cy="265941"/>
              <a:chOff x="0" y="-47625"/>
              <a:chExt cx="812800" cy="860425"/>
            </a:xfrm>
          </p:grpSpPr>
          <p:sp>
            <p:nvSpPr>
              <p:cNvPr id="320" name="Google Shape;320;p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321" name="Google Shape;321;p1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22" name="Google Shape;322;p14"/>
            <p:cNvGrpSpPr/>
            <p:nvPr/>
          </p:nvGrpSpPr>
          <p:grpSpPr>
            <a:xfrm>
              <a:off x="3916477" y="709957"/>
              <a:ext cx="251221" cy="265941"/>
              <a:chOff x="0" y="-47625"/>
              <a:chExt cx="812800" cy="860425"/>
            </a:xfrm>
          </p:grpSpPr>
          <p:sp>
            <p:nvSpPr>
              <p:cNvPr id="323" name="Google Shape;323;p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324" name="Google Shape;324;p1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25" name="Google Shape;325;p14"/>
            <p:cNvGrpSpPr/>
            <p:nvPr/>
          </p:nvGrpSpPr>
          <p:grpSpPr>
            <a:xfrm>
              <a:off x="0" y="1432219"/>
              <a:ext cx="251221" cy="265941"/>
              <a:chOff x="0" y="-47625"/>
              <a:chExt cx="812800" cy="860425"/>
            </a:xfrm>
          </p:grpSpPr>
          <p:sp>
            <p:nvSpPr>
              <p:cNvPr id="326" name="Google Shape;326;p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327" name="Google Shape;327;p1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28" name="Google Shape;328;p14"/>
            <p:cNvGrpSpPr/>
            <p:nvPr/>
          </p:nvGrpSpPr>
          <p:grpSpPr>
            <a:xfrm>
              <a:off x="979119" y="1432219"/>
              <a:ext cx="251221" cy="265941"/>
              <a:chOff x="0" y="-47625"/>
              <a:chExt cx="812800" cy="860425"/>
            </a:xfrm>
          </p:grpSpPr>
          <p:sp>
            <p:nvSpPr>
              <p:cNvPr id="329" name="Google Shape;329;p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330" name="Google Shape;330;p1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31" name="Google Shape;331;p14"/>
            <p:cNvGrpSpPr/>
            <p:nvPr/>
          </p:nvGrpSpPr>
          <p:grpSpPr>
            <a:xfrm>
              <a:off x="1958239" y="1432219"/>
              <a:ext cx="251221" cy="265941"/>
              <a:chOff x="0" y="-47625"/>
              <a:chExt cx="812800" cy="860425"/>
            </a:xfrm>
          </p:grpSpPr>
          <p:sp>
            <p:nvSpPr>
              <p:cNvPr id="332" name="Google Shape;332;p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333" name="Google Shape;333;p1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34" name="Google Shape;334;p14"/>
            <p:cNvGrpSpPr/>
            <p:nvPr/>
          </p:nvGrpSpPr>
          <p:grpSpPr>
            <a:xfrm>
              <a:off x="2937358" y="1432219"/>
              <a:ext cx="251221" cy="265941"/>
              <a:chOff x="0" y="-47625"/>
              <a:chExt cx="812800" cy="860425"/>
            </a:xfrm>
          </p:grpSpPr>
          <p:sp>
            <p:nvSpPr>
              <p:cNvPr id="335" name="Google Shape;335;p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336" name="Google Shape;336;p1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37" name="Google Shape;337;p14"/>
            <p:cNvGrpSpPr/>
            <p:nvPr/>
          </p:nvGrpSpPr>
          <p:grpSpPr>
            <a:xfrm>
              <a:off x="3916477" y="1432219"/>
              <a:ext cx="251221" cy="265941"/>
              <a:chOff x="0" y="-47625"/>
              <a:chExt cx="812800" cy="860425"/>
            </a:xfrm>
          </p:grpSpPr>
          <p:sp>
            <p:nvSpPr>
              <p:cNvPr id="338" name="Google Shape;338;p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339" name="Google Shape;339;p1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40" name="Google Shape;340;p14"/>
            <p:cNvGrpSpPr/>
            <p:nvPr/>
          </p:nvGrpSpPr>
          <p:grpSpPr>
            <a:xfrm>
              <a:off x="0" y="2154480"/>
              <a:ext cx="251221" cy="265941"/>
              <a:chOff x="0" y="-47625"/>
              <a:chExt cx="812800" cy="860425"/>
            </a:xfrm>
          </p:grpSpPr>
          <p:sp>
            <p:nvSpPr>
              <p:cNvPr id="341" name="Google Shape;341;p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342" name="Google Shape;342;p1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43" name="Google Shape;343;p14"/>
            <p:cNvGrpSpPr/>
            <p:nvPr/>
          </p:nvGrpSpPr>
          <p:grpSpPr>
            <a:xfrm>
              <a:off x="979119" y="2154480"/>
              <a:ext cx="251221" cy="265941"/>
              <a:chOff x="0" y="-47625"/>
              <a:chExt cx="812800" cy="860425"/>
            </a:xfrm>
          </p:grpSpPr>
          <p:sp>
            <p:nvSpPr>
              <p:cNvPr id="344" name="Google Shape;344;p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345" name="Google Shape;345;p1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46" name="Google Shape;346;p14"/>
            <p:cNvGrpSpPr/>
            <p:nvPr/>
          </p:nvGrpSpPr>
          <p:grpSpPr>
            <a:xfrm>
              <a:off x="1958239" y="2154480"/>
              <a:ext cx="251221" cy="265941"/>
              <a:chOff x="0" y="-47625"/>
              <a:chExt cx="812800" cy="860425"/>
            </a:xfrm>
          </p:grpSpPr>
          <p:sp>
            <p:nvSpPr>
              <p:cNvPr id="347" name="Google Shape;347;p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348" name="Google Shape;348;p1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49" name="Google Shape;349;p14"/>
            <p:cNvGrpSpPr/>
            <p:nvPr/>
          </p:nvGrpSpPr>
          <p:grpSpPr>
            <a:xfrm>
              <a:off x="2937358" y="2154480"/>
              <a:ext cx="251221" cy="265941"/>
              <a:chOff x="0" y="-47625"/>
              <a:chExt cx="812800" cy="860425"/>
            </a:xfrm>
          </p:grpSpPr>
          <p:sp>
            <p:nvSpPr>
              <p:cNvPr id="350" name="Google Shape;350;p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351" name="Google Shape;351;p1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52" name="Google Shape;352;p14"/>
            <p:cNvGrpSpPr/>
            <p:nvPr/>
          </p:nvGrpSpPr>
          <p:grpSpPr>
            <a:xfrm>
              <a:off x="3916477" y="2154480"/>
              <a:ext cx="251221" cy="265941"/>
              <a:chOff x="0" y="-47625"/>
              <a:chExt cx="812800" cy="860425"/>
            </a:xfrm>
          </p:grpSpPr>
          <p:sp>
            <p:nvSpPr>
              <p:cNvPr id="353" name="Google Shape;353;p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354" name="Google Shape;354;p1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55" name="Google Shape;355;p14"/>
            <p:cNvGrpSpPr/>
            <p:nvPr/>
          </p:nvGrpSpPr>
          <p:grpSpPr>
            <a:xfrm>
              <a:off x="0" y="2876742"/>
              <a:ext cx="251221" cy="265941"/>
              <a:chOff x="0" y="-47625"/>
              <a:chExt cx="812800" cy="860425"/>
            </a:xfrm>
          </p:grpSpPr>
          <p:sp>
            <p:nvSpPr>
              <p:cNvPr id="356" name="Google Shape;356;p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357" name="Google Shape;357;p1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58" name="Google Shape;358;p14"/>
            <p:cNvGrpSpPr/>
            <p:nvPr/>
          </p:nvGrpSpPr>
          <p:grpSpPr>
            <a:xfrm>
              <a:off x="979119" y="2876742"/>
              <a:ext cx="251221" cy="265941"/>
              <a:chOff x="0" y="-47625"/>
              <a:chExt cx="812800" cy="860425"/>
            </a:xfrm>
          </p:grpSpPr>
          <p:sp>
            <p:nvSpPr>
              <p:cNvPr id="359" name="Google Shape;359;p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360" name="Google Shape;360;p1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61" name="Google Shape;361;p14"/>
            <p:cNvGrpSpPr/>
            <p:nvPr/>
          </p:nvGrpSpPr>
          <p:grpSpPr>
            <a:xfrm>
              <a:off x="1958239" y="2876742"/>
              <a:ext cx="251221" cy="265941"/>
              <a:chOff x="0" y="-47625"/>
              <a:chExt cx="812800" cy="860425"/>
            </a:xfrm>
          </p:grpSpPr>
          <p:sp>
            <p:nvSpPr>
              <p:cNvPr id="362" name="Google Shape;362;p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363" name="Google Shape;363;p1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64" name="Google Shape;364;p14"/>
            <p:cNvGrpSpPr/>
            <p:nvPr/>
          </p:nvGrpSpPr>
          <p:grpSpPr>
            <a:xfrm>
              <a:off x="2937358" y="2876742"/>
              <a:ext cx="251221" cy="265941"/>
              <a:chOff x="0" y="-47625"/>
              <a:chExt cx="812800" cy="860425"/>
            </a:xfrm>
          </p:grpSpPr>
          <p:sp>
            <p:nvSpPr>
              <p:cNvPr id="365" name="Google Shape;365;p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366" name="Google Shape;366;p1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67" name="Google Shape;367;p14"/>
            <p:cNvGrpSpPr/>
            <p:nvPr/>
          </p:nvGrpSpPr>
          <p:grpSpPr>
            <a:xfrm>
              <a:off x="3916477" y="2876742"/>
              <a:ext cx="251221" cy="265941"/>
              <a:chOff x="0" y="-47625"/>
              <a:chExt cx="812800" cy="860425"/>
            </a:xfrm>
          </p:grpSpPr>
          <p:sp>
            <p:nvSpPr>
              <p:cNvPr id="368" name="Google Shape;368;p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369" name="Google Shape;369;p1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0" name="Google Shape;370;p14"/>
            <p:cNvGrpSpPr/>
            <p:nvPr/>
          </p:nvGrpSpPr>
          <p:grpSpPr>
            <a:xfrm>
              <a:off x="0" y="3599003"/>
              <a:ext cx="251221" cy="265941"/>
              <a:chOff x="0" y="-47625"/>
              <a:chExt cx="812800" cy="860425"/>
            </a:xfrm>
          </p:grpSpPr>
          <p:sp>
            <p:nvSpPr>
              <p:cNvPr id="371" name="Google Shape;371;p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372" name="Google Shape;372;p1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3" name="Google Shape;373;p14"/>
            <p:cNvGrpSpPr/>
            <p:nvPr/>
          </p:nvGrpSpPr>
          <p:grpSpPr>
            <a:xfrm>
              <a:off x="979119" y="3599003"/>
              <a:ext cx="251221" cy="265941"/>
              <a:chOff x="0" y="-47625"/>
              <a:chExt cx="812800" cy="860425"/>
            </a:xfrm>
          </p:grpSpPr>
          <p:sp>
            <p:nvSpPr>
              <p:cNvPr id="374" name="Google Shape;374;p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375" name="Google Shape;375;p1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6" name="Google Shape;376;p14"/>
            <p:cNvGrpSpPr/>
            <p:nvPr/>
          </p:nvGrpSpPr>
          <p:grpSpPr>
            <a:xfrm>
              <a:off x="1958239" y="3599003"/>
              <a:ext cx="251221" cy="265941"/>
              <a:chOff x="0" y="-47625"/>
              <a:chExt cx="812800" cy="860425"/>
            </a:xfrm>
          </p:grpSpPr>
          <p:sp>
            <p:nvSpPr>
              <p:cNvPr id="377" name="Google Shape;377;p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378" name="Google Shape;378;p1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9" name="Google Shape;379;p14"/>
            <p:cNvGrpSpPr/>
            <p:nvPr/>
          </p:nvGrpSpPr>
          <p:grpSpPr>
            <a:xfrm>
              <a:off x="2937358" y="3599003"/>
              <a:ext cx="251221" cy="265941"/>
              <a:chOff x="0" y="-47625"/>
              <a:chExt cx="812800" cy="860425"/>
            </a:xfrm>
          </p:grpSpPr>
          <p:sp>
            <p:nvSpPr>
              <p:cNvPr id="380" name="Google Shape;380;p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381" name="Google Shape;381;p1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82" name="Google Shape;382;p14"/>
            <p:cNvGrpSpPr/>
            <p:nvPr/>
          </p:nvGrpSpPr>
          <p:grpSpPr>
            <a:xfrm>
              <a:off x="3916477" y="3599003"/>
              <a:ext cx="251221" cy="265941"/>
              <a:chOff x="0" y="-47625"/>
              <a:chExt cx="812800" cy="860425"/>
            </a:xfrm>
          </p:grpSpPr>
          <p:sp>
            <p:nvSpPr>
              <p:cNvPr id="383" name="Google Shape;383;p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384" name="Google Shape;384;p1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sp>
        <p:nvSpPr>
          <p:cNvPr id="386" name="Google Shape;386;p14"/>
          <p:cNvSpPr txBox="1"/>
          <p:nvPr/>
        </p:nvSpPr>
        <p:spPr>
          <a:xfrm>
            <a:off x="856388" y="8113273"/>
            <a:ext cx="6910589" cy="559961"/>
          </a:xfrm>
          <a:prstGeom prst="rect">
            <a:avLst/>
          </a:prstGeom>
          <a:noFill/>
          <a:ln>
            <a:noFill/>
          </a:ln>
        </p:spPr>
        <p:txBody>
          <a:bodyPr spcFirstLastPara="1" wrap="square" lIns="0" tIns="0" rIns="0" bIns="0" anchor="t" anchorCtr="0">
            <a:spAutoFit/>
          </a:bodyPr>
          <a:lstStyle/>
          <a:p>
            <a:pPr marL="0" marR="0" lvl="0" indent="0" algn="l" rtl="0">
              <a:lnSpc>
                <a:spcPct val="130010"/>
              </a:lnSpc>
              <a:spcBef>
                <a:spcPts val="0"/>
              </a:spcBef>
              <a:spcAft>
                <a:spcPts val="0"/>
              </a:spcAft>
              <a:buNone/>
            </a:pPr>
            <a:r>
              <a:rPr lang="en-US" sz="2799" b="0" i="0" u="none" strike="noStrike" cap="none" dirty="0" smtClean="0">
                <a:solidFill>
                  <a:srgbClr val="000000"/>
                </a:solidFill>
                <a:latin typeface="Forum"/>
                <a:ea typeface="Forum"/>
                <a:cs typeface="Forum"/>
                <a:sym typeface="Forum"/>
              </a:rPr>
              <a:t> </a:t>
            </a:r>
            <a:endParaRPr dirty="0"/>
          </a:p>
        </p:txBody>
      </p:sp>
      <p:sp>
        <p:nvSpPr>
          <p:cNvPr id="387" name="Google Shape;387;p14"/>
          <p:cNvSpPr txBox="1"/>
          <p:nvPr/>
        </p:nvSpPr>
        <p:spPr>
          <a:xfrm>
            <a:off x="856388" y="3683641"/>
            <a:ext cx="6910589" cy="258532"/>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endParaRPr dirty="0"/>
          </a:p>
        </p:txBody>
      </p:sp>
      <p:sp>
        <p:nvSpPr>
          <p:cNvPr id="389" name="Google Shape;389;p14"/>
          <p:cNvSpPr txBox="1"/>
          <p:nvPr/>
        </p:nvSpPr>
        <p:spPr>
          <a:xfrm>
            <a:off x="856388" y="2900892"/>
            <a:ext cx="6910589" cy="301621"/>
          </a:xfrm>
          <a:prstGeom prst="rect">
            <a:avLst/>
          </a:prstGeom>
          <a:noFill/>
          <a:ln>
            <a:noFill/>
          </a:ln>
        </p:spPr>
        <p:txBody>
          <a:bodyPr spcFirstLastPara="1" wrap="square" lIns="0" tIns="0" rIns="0" bIns="0" anchor="t" anchorCtr="0">
            <a:spAutoFit/>
          </a:bodyPr>
          <a:lstStyle/>
          <a:p>
            <a:pPr marL="0" marR="0" lvl="0" indent="0" algn="l" rtl="0">
              <a:lnSpc>
                <a:spcPct val="140014"/>
              </a:lnSpc>
              <a:spcBef>
                <a:spcPts val="0"/>
              </a:spcBef>
              <a:spcAft>
                <a:spcPts val="0"/>
              </a:spcAft>
              <a:buNone/>
            </a:pPr>
            <a:endParaRPr dirty="0"/>
          </a:p>
        </p:txBody>
      </p:sp>
      <p:sp>
        <p:nvSpPr>
          <p:cNvPr id="391" name="Google Shape;391;p14"/>
          <p:cNvSpPr txBox="1"/>
          <p:nvPr/>
        </p:nvSpPr>
        <p:spPr>
          <a:xfrm>
            <a:off x="856388" y="5239598"/>
            <a:ext cx="6910589" cy="258532"/>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endParaRPr dirty="0"/>
          </a:p>
        </p:txBody>
      </p:sp>
      <p:sp>
        <p:nvSpPr>
          <p:cNvPr id="393" name="Google Shape;393;p14"/>
          <p:cNvSpPr txBox="1"/>
          <p:nvPr/>
        </p:nvSpPr>
        <p:spPr>
          <a:xfrm flipH="1">
            <a:off x="12773891" y="2265270"/>
            <a:ext cx="4003964" cy="677108"/>
          </a:xfrm>
          <a:prstGeom prst="rect">
            <a:avLst/>
          </a:prstGeom>
          <a:noFill/>
          <a:ln>
            <a:noFill/>
          </a:ln>
        </p:spPr>
        <p:txBody>
          <a:bodyPr spcFirstLastPara="1" wrap="square" lIns="0" tIns="0" rIns="0" bIns="0" anchor="t" anchorCtr="0">
            <a:spAutoFit/>
          </a:bodyPr>
          <a:lstStyle/>
          <a:p>
            <a:r>
              <a:rPr lang="en-US" sz="4400" b="1" dirty="0" smtClean="0">
                <a:solidFill>
                  <a:schemeClr val="bg2"/>
                </a:solidFill>
              </a:rPr>
              <a:t>tongue twister</a:t>
            </a:r>
            <a:endParaRPr lang="ru-RU" sz="4400" b="1" dirty="0">
              <a:solidFill>
                <a:schemeClr val="bg2"/>
              </a:solidFill>
            </a:endParaRPr>
          </a:p>
        </p:txBody>
      </p:sp>
      <p:sp>
        <p:nvSpPr>
          <p:cNvPr id="395" name="Google Shape;395;p14"/>
          <p:cNvSpPr txBox="1"/>
          <p:nvPr/>
        </p:nvSpPr>
        <p:spPr>
          <a:xfrm>
            <a:off x="856388" y="9319124"/>
            <a:ext cx="6910589" cy="360099"/>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1800" b="0" i="0" u="none" strike="noStrike" cap="none" dirty="0" smtClean="0">
                <a:solidFill>
                  <a:srgbClr val="000000"/>
                </a:solidFill>
                <a:latin typeface="Forum"/>
                <a:ea typeface="Forum"/>
                <a:cs typeface="Forum"/>
                <a:sym typeface="Forum"/>
              </a:rPr>
              <a:t> </a:t>
            </a:r>
            <a:endParaRPr dirty="0"/>
          </a:p>
        </p:txBody>
      </p:sp>
      <p:sp>
        <p:nvSpPr>
          <p:cNvPr id="398" name="Google Shape;398;p14"/>
          <p:cNvSpPr txBox="1"/>
          <p:nvPr/>
        </p:nvSpPr>
        <p:spPr>
          <a:xfrm>
            <a:off x="525047" y="165594"/>
            <a:ext cx="3086099" cy="3266927"/>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sp>
        <p:nvSpPr>
          <p:cNvPr id="57345" name="Rectangle 1"/>
          <p:cNvSpPr>
            <a:spLocks noChangeArrowheads="1"/>
          </p:cNvSpPr>
          <p:nvPr/>
        </p:nvSpPr>
        <p:spPr bwMode="auto">
          <a:xfrm>
            <a:off x="1856508" y="4406532"/>
            <a:ext cx="7689273"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4800" dirty="0"/>
          </a:p>
        </p:txBody>
      </p:sp>
      <p:pic>
        <p:nvPicPr>
          <p:cNvPr id="57347" name="Picture 3" descr="Скороговорки на английском: How much wood would a woodchuck chuck if a woodchuck  could chuck wood?.. | ВКонтакте"/>
          <p:cNvPicPr>
            <a:picLocks noChangeAspect="1" noChangeArrowheads="1"/>
          </p:cNvPicPr>
          <p:nvPr/>
        </p:nvPicPr>
        <p:blipFill>
          <a:blip r:embed="rId4"/>
          <a:srcRect/>
          <a:stretch>
            <a:fillRect/>
          </a:stretch>
        </p:blipFill>
        <p:spPr bwMode="auto">
          <a:xfrm>
            <a:off x="2050474" y="1995055"/>
            <a:ext cx="9933708" cy="6982690"/>
          </a:xfrm>
          <a:prstGeom prst="rect">
            <a:avLst/>
          </a:prstGeom>
          <a:noFill/>
        </p:spPr>
      </p:pic>
      <p:sp>
        <p:nvSpPr>
          <p:cNvPr id="137" name="Прямоугольник 136"/>
          <p:cNvSpPr/>
          <p:nvPr/>
        </p:nvSpPr>
        <p:spPr>
          <a:xfrm>
            <a:off x="2992582" y="692728"/>
            <a:ext cx="12884727" cy="923330"/>
          </a:xfrm>
          <a:prstGeom prst="rect">
            <a:avLst/>
          </a:prstGeom>
        </p:spPr>
        <p:txBody>
          <a:bodyPr wrap="square">
            <a:spAutoFit/>
          </a:bodyPr>
          <a:lstStyle/>
          <a:p>
            <a:pPr algn="ctr"/>
            <a:r>
              <a:rPr lang="en-US" sz="5400" dirty="0" smtClean="0">
                <a:latin typeface="Times New Roman" pitchFamily="18" charset="0"/>
                <a:cs typeface="Times New Roman" pitchFamily="18" charset="0"/>
              </a:rPr>
              <a:t>The 28 </a:t>
            </a:r>
            <a:r>
              <a:rPr lang="en-US" sz="5400" dirty="0" err="1" smtClean="0">
                <a:latin typeface="Times New Roman" pitchFamily="18" charset="0"/>
                <a:cs typeface="Times New Roman" pitchFamily="18" charset="0"/>
              </a:rPr>
              <a:t>th</a:t>
            </a:r>
            <a:r>
              <a:rPr lang="en-US" sz="5400" dirty="0" smtClean="0">
                <a:latin typeface="Times New Roman" pitchFamily="18" charset="0"/>
                <a:cs typeface="Times New Roman" pitchFamily="18" charset="0"/>
              </a:rPr>
              <a:t> of February </a:t>
            </a:r>
            <a:endParaRPr lang="ru-RU" sz="5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pic>
        <p:nvPicPr>
          <p:cNvPr id="1256" name="Google Shape;1256;p21"/>
          <p:cNvPicPr preferRelativeResize="0"/>
          <p:nvPr/>
        </p:nvPicPr>
        <p:blipFill rotWithShape="1">
          <a:blip r:embed="rId3">
            <a:alphaModFix/>
          </a:blip>
          <a:srcRect l="-25000" t="21663" r="-24999" b="22085"/>
          <a:stretch/>
        </p:blipFill>
        <p:spPr>
          <a:xfrm>
            <a:off x="-4590143" y="0"/>
            <a:ext cx="27508200" cy="10287000"/>
          </a:xfrm>
          <a:prstGeom prst="rect">
            <a:avLst/>
          </a:prstGeom>
          <a:noFill/>
          <a:ln>
            <a:noFill/>
          </a:ln>
        </p:spPr>
      </p:pic>
      <p:grpSp>
        <p:nvGrpSpPr>
          <p:cNvPr id="1257" name="Google Shape;1257;p21"/>
          <p:cNvGrpSpPr/>
          <p:nvPr/>
        </p:nvGrpSpPr>
        <p:grpSpPr>
          <a:xfrm>
            <a:off x="0" y="163895"/>
            <a:ext cx="4904998" cy="4566008"/>
            <a:chOff x="0" y="-23099"/>
            <a:chExt cx="6539997" cy="6088011"/>
          </a:xfrm>
        </p:grpSpPr>
        <p:grpSp>
          <p:nvGrpSpPr>
            <p:cNvPr id="1258" name="Google Shape;1258;p21"/>
            <p:cNvGrpSpPr/>
            <p:nvPr/>
          </p:nvGrpSpPr>
          <p:grpSpPr>
            <a:xfrm>
              <a:off x="0" y="-23099"/>
              <a:ext cx="394219" cy="417318"/>
              <a:chOff x="0" y="-47625"/>
              <a:chExt cx="812800" cy="860425"/>
            </a:xfrm>
          </p:grpSpPr>
          <p:sp>
            <p:nvSpPr>
              <p:cNvPr id="1259" name="Google Shape;1259;p2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260" name="Google Shape;1260;p21"/>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61" name="Google Shape;1261;p21"/>
            <p:cNvGrpSpPr/>
            <p:nvPr/>
          </p:nvGrpSpPr>
          <p:grpSpPr>
            <a:xfrm>
              <a:off x="0" y="1114072"/>
              <a:ext cx="394219" cy="417318"/>
              <a:chOff x="0" y="-47625"/>
              <a:chExt cx="812800" cy="860425"/>
            </a:xfrm>
          </p:grpSpPr>
          <p:sp>
            <p:nvSpPr>
              <p:cNvPr id="1262" name="Google Shape;1262;p2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263" name="Google Shape;1263;p21"/>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64" name="Google Shape;1264;p21"/>
            <p:cNvGrpSpPr/>
            <p:nvPr/>
          </p:nvGrpSpPr>
          <p:grpSpPr>
            <a:xfrm>
              <a:off x="1536444" y="-23099"/>
              <a:ext cx="394219" cy="417318"/>
              <a:chOff x="0" y="-47625"/>
              <a:chExt cx="812800" cy="860425"/>
            </a:xfrm>
          </p:grpSpPr>
          <p:sp>
            <p:nvSpPr>
              <p:cNvPr id="1265" name="Google Shape;1265;p2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266" name="Google Shape;1266;p21"/>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67" name="Google Shape;1267;p21"/>
            <p:cNvGrpSpPr/>
            <p:nvPr/>
          </p:nvGrpSpPr>
          <p:grpSpPr>
            <a:xfrm>
              <a:off x="1536444" y="1114072"/>
              <a:ext cx="394219" cy="417318"/>
              <a:chOff x="0" y="-47625"/>
              <a:chExt cx="812800" cy="860425"/>
            </a:xfrm>
          </p:grpSpPr>
          <p:sp>
            <p:nvSpPr>
              <p:cNvPr id="1268" name="Google Shape;1268;p2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269" name="Google Shape;1269;p21"/>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70" name="Google Shape;1270;p21"/>
            <p:cNvGrpSpPr/>
            <p:nvPr/>
          </p:nvGrpSpPr>
          <p:grpSpPr>
            <a:xfrm>
              <a:off x="3072889" y="-23099"/>
              <a:ext cx="394219" cy="417318"/>
              <a:chOff x="0" y="-47625"/>
              <a:chExt cx="812800" cy="860425"/>
            </a:xfrm>
          </p:grpSpPr>
          <p:sp>
            <p:nvSpPr>
              <p:cNvPr id="1271" name="Google Shape;1271;p2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272" name="Google Shape;1272;p21"/>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73" name="Google Shape;1273;p21"/>
            <p:cNvGrpSpPr/>
            <p:nvPr/>
          </p:nvGrpSpPr>
          <p:grpSpPr>
            <a:xfrm>
              <a:off x="3072889" y="1114072"/>
              <a:ext cx="394219" cy="417318"/>
              <a:chOff x="0" y="-47625"/>
              <a:chExt cx="812800" cy="860425"/>
            </a:xfrm>
          </p:grpSpPr>
          <p:sp>
            <p:nvSpPr>
              <p:cNvPr id="1274" name="Google Shape;1274;p2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275" name="Google Shape;1275;p21"/>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76" name="Google Shape;1276;p21"/>
            <p:cNvGrpSpPr/>
            <p:nvPr/>
          </p:nvGrpSpPr>
          <p:grpSpPr>
            <a:xfrm>
              <a:off x="4609333" y="-23099"/>
              <a:ext cx="394219" cy="417318"/>
              <a:chOff x="0" y="-47625"/>
              <a:chExt cx="812800" cy="860425"/>
            </a:xfrm>
          </p:grpSpPr>
          <p:sp>
            <p:nvSpPr>
              <p:cNvPr id="1277" name="Google Shape;1277;p2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278" name="Google Shape;1278;p21"/>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79" name="Google Shape;1279;p21"/>
            <p:cNvGrpSpPr/>
            <p:nvPr/>
          </p:nvGrpSpPr>
          <p:grpSpPr>
            <a:xfrm>
              <a:off x="4609333" y="1114072"/>
              <a:ext cx="394219" cy="417318"/>
              <a:chOff x="0" y="-47625"/>
              <a:chExt cx="812800" cy="860425"/>
            </a:xfrm>
          </p:grpSpPr>
          <p:sp>
            <p:nvSpPr>
              <p:cNvPr id="1280" name="Google Shape;1280;p2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281" name="Google Shape;1281;p21"/>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82" name="Google Shape;1282;p21"/>
            <p:cNvGrpSpPr/>
            <p:nvPr/>
          </p:nvGrpSpPr>
          <p:grpSpPr>
            <a:xfrm>
              <a:off x="6145778" y="-23099"/>
              <a:ext cx="394219" cy="417318"/>
              <a:chOff x="0" y="-47625"/>
              <a:chExt cx="812800" cy="860425"/>
            </a:xfrm>
          </p:grpSpPr>
          <p:sp>
            <p:nvSpPr>
              <p:cNvPr id="1283" name="Google Shape;1283;p2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284" name="Google Shape;1284;p21"/>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85" name="Google Shape;1285;p21"/>
            <p:cNvGrpSpPr/>
            <p:nvPr/>
          </p:nvGrpSpPr>
          <p:grpSpPr>
            <a:xfrm>
              <a:off x="6145778" y="1114072"/>
              <a:ext cx="394219" cy="417318"/>
              <a:chOff x="0" y="-47625"/>
              <a:chExt cx="812800" cy="860425"/>
            </a:xfrm>
          </p:grpSpPr>
          <p:sp>
            <p:nvSpPr>
              <p:cNvPr id="1286" name="Google Shape;1286;p2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287" name="Google Shape;1287;p21"/>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88" name="Google Shape;1288;p21"/>
            <p:cNvGrpSpPr/>
            <p:nvPr/>
          </p:nvGrpSpPr>
          <p:grpSpPr>
            <a:xfrm>
              <a:off x="0" y="2247452"/>
              <a:ext cx="394219" cy="417318"/>
              <a:chOff x="0" y="-47625"/>
              <a:chExt cx="812800" cy="860425"/>
            </a:xfrm>
          </p:grpSpPr>
          <p:sp>
            <p:nvSpPr>
              <p:cNvPr id="1289" name="Google Shape;1289;p2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290" name="Google Shape;1290;p21"/>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91" name="Google Shape;1291;p21"/>
            <p:cNvGrpSpPr/>
            <p:nvPr/>
          </p:nvGrpSpPr>
          <p:grpSpPr>
            <a:xfrm>
              <a:off x="1536444" y="2247452"/>
              <a:ext cx="394219" cy="417318"/>
              <a:chOff x="0" y="-47625"/>
              <a:chExt cx="812800" cy="860425"/>
            </a:xfrm>
          </p:grpSpPr>
          <p:sp>
            <p:nvSpPr>
              <p:cNvPr id="1292" name="Google Shape;1292;p2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293" name="Google Shape;1293;p21"/>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94" name="Google Shape;1294;p21"/>
            <p:cNvGrpSpPr/>
            <p:nvPr/>
          </p:nvGrpSpPr>
          <p:grpSpPr>
            <a:xfrm>
              <a:off x="3072889" y="2247452"/>
              <a:ext cx="394219" cy="417318"/>
              <a:chOff x="0" y="-47625"/>
              <a:chExt cx="812800" cy="860425"/>
            </a:xfrm>
          </p:grpSpPr>
          <p:sp>
            <p:nvSpPr>
              <p:cNvPr id="1295" name="Google Shape;1295;p2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296" name="Google Shape;1296;p21"/>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97" name="Google Shape;1297;p21"/>
            <p:cNvGrpSpPr/>
            <p:nvPr/>
          </p:nvGrpSpPr>
          <p:grpSpPr>
            <a:xfrm>
              <a:off x="4609333" y="2247452"/>
              <a:ext cx="394219" cy="417318"/>
              <a:chOff x="0" y="-47625"/>
              <a:chExt cx="812800" cy="860425"/>
            </a:xfrm>
          </p:grpSpPr>
          <p:sp>
            <p:nvSpPr>
              <p:cNvPr id="1298" name="Google Shape;1298;p2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299" name="Google Shape;1299;p21"/>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00" name="Google Shape;1300;p21"/>
            <p:cNvGrpSpPr/>
            <p:nvPr/>
          </p:nvGrpSpPr>
          <p:grpSpPr>
            <a:xfrm>
              <a:off x="6145778" y="2247452"/>
              <a:ext cx="394219" cy="417318"/>
              <a:chOff x="0" y="-47625"/>
              <a:chExt cx="812800" cy="860425"/>
            </a:xfrm>
          </p:grpSpPr>
          <p:sp>
            <p:nvSpPr>
              <p:cNvPr id="1301" name="Google Shape;1301;p2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302" name="Google Shape;1302;p21"/>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03" name="Google Shape;1303;p21"/>
            <p:cNvGrpSpPr/>
            <p:nvPr/>
          </p:nvGrpSpPr>
          <p:grpSpPr>
            <a:xfrm>
              <a:off x="0" y="3380833"/>
              <a:ext cx="394219" cy="417318"/>
              <a:chOff x="0" y="-47625"/>
              <a:chExt cx="812800" cy="860425"/>
            </a:xfrm>
          </p:grpSpPr>
          <p:sp>
            <p:nvSpPr>
              <p:cNvPr id="1304" name="Google Shape;1304;p2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305" name="Google Shape;1305;p21"/>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06" name="Google Shape;1306;p21"/>
            <p:cNvGrpSpPr/>
            <p:nvPr/>
          </p:nvGrpSpPr>
          <p:grpSpPr>
            <a:xfrm>
              <a:off x="1536444" y="3380833"/>
              <a:ext cx="394219" cy="417318"/>
              <a:chOff x="0" y="-47625"/>
              <a:chExt cx="812800" cy="860425"/>
            </a:xfrm>
          </p:grpSpPr>
          <p:sp>
            <p:nvSpPr>
              <p:cNvPr id="1307" name="Google Shape;1307;p2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308" name="Google Shape;1308;p21"/>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09" name="Google Shape;1309;p21"/>
            <p:cNvGrpSpPr/>
            <p:nvPr/>
          </p:nvGrpSpPr>
          <p:grpSpPr>
            <a:xfrm>
              <a:off x="3072889" y="3380833"/>
              <a:ext cx="394219" cy="417318"/>
              <a:chOff x="0" y="-47625"/>
              <a:chExt cx="812800" cy="860425"/>
            </a:xfrm>
          </p:grpSpPr>
          <p:sp>
            <p:nvSpPr>
              <p:cNvPr id="1310" name="Google Shape;1310;p2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311" name="Google Shape;1311;p21"/>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12" name="Google Shape;1312;p21"/>
            <p:cNvGrpSpPr/>
            <p:nvPr/>
          </p:nvGrpSpPr>
          <p:grpSpPr>
            <a:xfrm>
              <a:off x="4609333" y="3380833"/>
              <a:ext cx="394219" cy="417318"/>
              <a:chOff x="0" y="-47625"/>
              <a:chExt cx="812800" cy="860425"/>
            </a:xfrm>
          </p:grpSpPr>
          <p:sp>
            <p:nvSpPr>
              <p:cNvPr id="1313" name="Google Shape;1313;p2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314" name="Google Shape;1314;p21"/>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15" name="Google Shape;1315;p21"/>
            <p:cNvGrpSpPr/>
            <p:nvPr/>
          </p:nvGrpSpPr>
          <p:grpSpPr>
            <a:xfrm>
              <a:off x="6145778" y="3380833"/>
              <a:ext cx="394219" cy="417318"/>
              <a:chOff x="0" y="-47625"/>
              <a:chExt cx="812800" cy="860425"/>
            </a:xfrm>
          </p:grpSpPr>
          <p:sp>
            <p:nvSpPr>
              <p:cNvPr id="1316" name="Google Shape;1316;p2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317" name="Google Shape;1317;p21"/>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18" name="Google Shape;1318;p21"/>
            <p:cNvGrpSpPr/>
            <p:nvPr/>
          </p:nvGrpSpPr>
          <p:grpSpPr>
            <a:xfrm>
              <a:off x="0" y="4514213"/>
              <a:ext cx="394219" cy="417318"/>
              <a:chOff x="0" y="-47625"/>
              <a:chExt cx="812800" cy="860425"/>
            </a:xfrm>
          </p:grpSpPr>
          <p:sp>
            <p:nvSpPr>
              <p:cNvPr id="1319" name="Google Shape;1319;p2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320" name="Google Shape;1320;p21"/>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21" name="Google Shape;1321;p21"/>
            <p:cNvGrpSpPr/>
            <p:nvPr/>
          </p:nvGrpSpPr>
          <p:grpSpPr>
            <a:xfrm>
              <a:off x="1536444" y="4514213"/>
              <a:ext cx="394219" cy="417318"/>
              <a:chOff x="0" y="-47625"/>
              <a:chExt cx="812800" cy="860425"/>
            </a:xfrm>
          </p:grpSpPr>
          <p:sp>
            <p:nvSpPr>
              <p:cNvPr id="1322" name="Google Shape;1322;p2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323" name="Google Shape;1323;p21"/>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24" name="Google Shape;1324;p21"/>
            <p:cNvGrpSpPr/>
            <p:nvPr/>
          </p:nvGrpSpPr>
          <p:grpSpPr>
            <a:xfrm>
              <a:off x="3072889" y="4514213"/>
              <a:ext cx="394219" cy="417318"/>
              <a:chOff x="0" y="-47625"/>
              <a:chExt cx="812800" cy="860425"/>
            </a:xfrm>
          </p:grpSpPr>
          <p:sp>
            <p:nvSpPr>
              <p:cNvPr id="1325" name="Google Shape;1325;p2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326" name="Google Shape;1326;p21"/>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27" name="Google Shape;1327;p21"/>
            <p:cNvGrpSpPr/>
            <p:nvPr/>
          </p:nvGrpSpPr>
          <p:grpSpPr>
            <a:xfrm>
              <a:off x="4609333" y="4514213"/>
              <a:ext cx="394219" cy="417318"/>
              <a:chOff x="0" y="-47625"/>
              <a:chExt cx="812800" cy="860425"/>
            </a:xfrm>
          </p:grpSpPr>
          <p:sp>
            <p:nvSpPr>
              <p:cNvPr id="1328" name="Google Shape;1328;p2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329" name="Google Shape;1329;p21"/>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30" name="Google Shape;1330;p21"/>
            <p:cNvGrpSpPr/>
            <p:nvPr/>
          </p:nvGrpSpPr>
          <p:grpSpPr>
            <a:xfrm>
              <a:off x="6145778" y="4514213"/>
              <a:ext cx="394219" cy="417318"/>
              <a:chOff x="0" y="-47625"/>
              <a:chExt cx="812800" cy="860425"/>
            </a:xfrm>
          </p:grpSpPr>
          <p:sp>
            <p:nvSpPr>
              <p:cNvPr id="1331" name="Google Shape;1331;p2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332" name="Google Shape;1332;p21"/>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33" name="Google Shape;1333;p21"/>
            <p:cNvGrpSpPr/>
            <p:nvPr/>
          </p:nvGrpSpPr>
          <p:grpSpPr>
            <a:xfrm>
              <a:off x="0" y="5647594"/>
              <a:ext cx="394219" cy="417318"/>
              <a:chOff x="0" y="-47625"/>
              <a:chExt cx="812800" cy="860425"/>
            </a:xfrm>
          </p:grpSpPr>
          <p:sp>
            <p:nvSpPr>
              <p:cNvPr id="1334" name="Google Shape;1334;p2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335" name="Google Shape;1335;p21"/>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36" name="Google Shape;1336;p21"/>
            <p:cNvGrpSpPr/>
            <p:nvPr/>
          </p:nvGrpSpPr>
          <p:grpSpPr>
            <a:xfrm>
              <a:off x="1536444" y="5647594"/>
              <a:ext cx="394219" cy="417318"/>
              <a:chOff x="0" y="-47625"/>
              <a:chExt cx="812800" cy="860425"/>
            </a:xfrm>
          </p:grpSpPr>
          <p:sp>
            <p:nvSpPr>
              <p:cNvPr id="1337" name="Google Shape;1337;p2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338" name="Google Shape;1338;p21"/>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39" name="Google Shape;1339;p21"/>
            <p:cNvGrpSpPr/>
            <p:nvPr/>
          </p:nvGrpSpPr>
          <p:grpSpPr>
            <a:xfrm>
              <a:off x="3072889" y="5647594"/>
              <a:ext cx="394219" cy="417318"/>
              <a:chOff x="0" y="-47625"/>
              <a:chExt cx="812800" cy="860425"/>
            </a:xfrm>
          </p:grpSpPr>
          <p:sp>
            <p:nvSpPr>
              <p:cNvPr id="1340" name="Google Shape;1340;p2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341" name="Google Shape;1341;p21"/>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42" name="Google Shape;1342;p21"/>
            <p:cNvGrpSpPr/>
            <p:nvPr/>
          </p:nvGrpSpPr>
          <p:grpSpPr>
            <a:xfrm>
              <a:off x="4609333" y="5647594"/>
              <a:ext cx="394219" cy="417318"/>
              <a:chOff x="0" y="-47625"/>
              <a:chExt cx="812800" cy="860425"/>
            </a:xfrm>
          </p:grpSpPr>
          <p:sp>
            <p:nvSpPr>
              <p:cNvPr id="1343" name="Google Shape;1343;p2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344" name="Google Shape;1344;p21"/>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45" name="Google Shape;1345;p21"/>
            <p:cNvGrpSpPr/>
            <p:nvPr/>
          </p:nvGrpSpPr>
          <p:grpSpPr>
            <a:xfrm>
              <a:off x="6145778" y="5647594"/>
              <a:ext cx="394219" cy="417318"/>
              <a:chOff x="0" y="-47625"/>
              <a:chExt cx="812800" cy="860425"/>
            </a:xfrm>
          </p:grpSpPr>
          <p:sp>
            <p:nvSpPr>
              <p:cNvPr id="1346" name="Google Shape;1346;p2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347" name="Google Shape;1347;p21"/>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pic>
        <p:nvPicPr>
          <p:cNvPr id="1348" name="Google Shape;1348;p21"/>
          <p:cNvPicPr preferRelativeResize="0"/>
          <p:nvPr/>
        </p:nvPicPr>
        <p:blipFill rotWithShape="1">
          <a:blip r:embed="rId4">
            <a:alphaModFix/>
          </a:blip>
          <a:srcRect/>
          <a:stretch/>
        </p:blipFill>
        <p:spPr>
          <a:xfrm rot="-652857">
            <a:off x="15711678" y="493614"/>
            <a:ext cx="2885292" cy="1532056"/>
          </a:xfrm>
          <a:prstGeom prst="rect">
            <a:avLst/>
          </a:prstGeom>
          <a:noFill/>
          <a:ln>
            <a:noFill/>
          </a:ln>
        </p:spPr>
      </p:pic>
      <p:sp>
        <p:nvSpPr>
          <p:cNvPr id="1351" name="Google Shape;1351;p21"/>
          <p:cNvSpPr txBox="1"/>
          <p:nvPr/>
        </p:nvSpPr>
        <p:spPr>
          <a:xfrm>
            <a:off x="721325" y="-990356"/>
            <a:ext cx="3108603" cy="10633108"/>
          </a:xfrm>
          <a:prstGeom prst="rect">
            <a:avLst/>
          </a:prstGeom>
          <a:noFill/>
          <a:ln>
            <a:noFill/>
          </a:ln>
        </p:spPr>
        <p:txBody>
          <a:bodyPr spcFirstLastPara="1" wrap="square" lIns="0" tIns="0" rIns="0" bIns="0" anchor="t" anchorCtr="0">
            <a:spAutoFit/>
          </a:bodyPr>
          <a:lstStyle/>
          <a:p>
            <a:pPr marL="0" marR="0" lvl="0" indent="0" algn="ctr" rtl="0">
              <a:lnSpc>
                <a:spcPct val="140001"/>
              </a:lnSpc>
              <a:spcBef>
                <a:spcPts val="0"/>
              </a:spcBef>
              <a:spcAft>
                <a:spcPts val="0"/>
              </a:spcAft>
              <a:buNone/>
            </a:pPr>
            <a:r>
              <a:rPr lang="en-US" sz="62123" b="1" dirty="0">
                <a:solidFill>
                  <a:srgbClr val="272727"/>
                </a:solidFill>
                <a:latin typeface="Catamaran"/>
                <a:ea typeface="Catamaran"/>
                <a:cs typeface="Catamaran"/>
                <a:sym typeface="Catamaran"/>
              </a:rPr>
              <a:t>"</a:t>
            </a:r>
            <a:endParaRPr dirty="0"/>
          </a:p>
        </p:txBody>
      </p:sp>
      <p:grpSp>
        <p:nvGrpSpPr>
          <p:cNvPr id="1352" name="Google Shape;1352;p21"/>
          <p:cNvGrpSpPr/>
          <p:nvPr/>
        </p:nvGrpSpPr>
        <p:grpSpPr>
          <a:xfrm>
            <a:off x="347449" y="508570"/>
            <a:ext cx="3063408" cy="3711477"/>
            <a:chOff x="0" y="-47625"/>
            <a:chExt cx="2136104" cy="2139662"/>
          </a:xfrm>
        </p:grpSpPr>
        <p:sp>
          <p:nvSpPr>
            <p:cNvPr id="1353" name="Google Shape;1353;p21"/>
            <p:cNvSpPr/>
            <p:nvPr/>
          </p:nvSpPr>
          <p:spPr>
            <a:xfrm>
              <a:off x="0" y="0"/>
              <a:ext cx="2136104" cy="2092037"/>
            </a:xfrm>
            <a:custGeom>
              <a:avLst/>
              <a:gdLst/>
              <a:ahLst/>
              <a:cxnLst/>
              <a:rect l="l" t="t" r="r" b="b"/>
              <a:pathLst>
                <a:path w="2136104" h="2092037" extrusionOk="0">
                  <a:moveTo>
                    <a:pt x="0" y="0"/>
                  </a:moveTo>
                  <a:lnTo>
                    <a:pt x="2136104" y="0"/>
                  </a:lnTo>
                  <a:lnTo>
                    <a:pt x="2136104" y="2092037"/>
                  </a:lnTo>
                  <a:lnTo>
                    <a:pt x="0" y="2092037"/>
                  </a:lnTo>
                  <a:close/>
                </a:path>
              </a:pathLst>
            </a:custGeom>
            <a:solidFill>
              <a:srgbClr val="000000">
                <a:alpha val="0"/>
              </a:srgbClr>
            </a:solidFill>
            <a:ln w="38100" cap="flat" cmpd="sng">
              <a:solidFill>
                <a:srgbClr val="000000"/>
              </a:solidFill>
              <a:prstDash val="solid"/>
              <a:round/>
              <a:headEnd type="none" w="sm" len="sm"/>
              <a:tailEnd type="none" w="sm" len="sm"/>
            </a:ln>
          </p:spPr>
        </p:sp>
        <p:sp>
          <p:nvSpPr>
            <p:cNvPr id="1354" name="Google Shape;1354;p21"/>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101" name="Рисунок 100" descr="https://cf2.ppt-online.org/files2/slide/k/KWBSzostRr70nVfLjEal3hmkvYTN14JbZMQ9iD/slide-2.jpg"/>
          <p:cNvPicPr/>
          <p:nvPr/>
        </p:nvPicPr>
        <p:blipFill>
          <a:blip r:embed="rId5" cstate="print"/>
          <a:srcRect/>
          <a:stretch>
            <a:fillRect/>
          </a:stretch>
        </p:blipFill>
        <p:spPr bwMode="auto">
          <a:xfrm>
            <a:off x="3004457" y="928915"/>
            <a:ext cx="13469258" cy="86650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pic>
        <p:nvPicPr>
          <p:cNvPr id="1536" name="Google Shape;1536;p24"/>
          <p:cNvPicPr preferRelativeResize="0"/>
          <p:nvPr/>
        </p:nvPicPr>
        <p:blipFill rotWithShape="1">
          <a:blip r:embed="rId3">
            <a:alphaModFix/>
          </a:blip>
          <a:srcRect l="-14443" t="35000" r="-14443" b="16666"/>
          <a:stretch/>
        </p:blipFill>
        <p:spPr>
          <a:xfrm>
            <a:off x="-228600" y="0"/>
            <a:ext cx="20878800" cy="10287000"/>
          </a:xfrm>
          <a:prstGeom prst="rect">
            <a:avLst/>
          </a:prstGeom>
          <a:noFill/>
          <a:ln>
            <a:noFill/>
          </a:ln>
        </p:spPr>
      </p:pic>
      <p:grpSp>
        <p:nvGrpSpPr>
          <p:cNvPr id="1537" name="Google Shape;1537;p24"/>
          <p:cNvGrpSpPr/>
          <p:nvPr/>
        </p:nvGrpSpPr>
        <p:grpSpPr>
          <a:xfrm>
            <a:off x="14291546" y="-14115"/>
            <a:ext cx="3996454" cy="11917695"/>
            <a:chOff x="0" y="-18820"/>
            <a:chExt cx="5328605" cy="15890260"/>
          </a:xfrm>
        </p:grpSpPr>
        <p:grpSp>
          <p:nvGrpSpPr>
            <p:cNvPr id="1538" name="Google Shape;1538;p24"/>
            <p:cNvGrpSpPr/>
            <p:nvPr/>
          </p:nvGrpSpPr>
          <p:grpSpPr>
            <a:xfrm>
              <a:off x="0" y="-18820"/>
              <a:ext cx="321199" cy="340019"/>
              <a:chOff x="0" y="-47625"/>
              <a:chExt cx="812800" cy="860425"/>
            </a:xfrm>
          </p:grpSpPr>
          <p:sp>
            <p:nvSpPr>
              <p:cNvPr id="1539" name="Google Shape;1539;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540" name="Google Shape;1540;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41" name="Google Shape;1541;p24"/>
            <p:cNvGrpSpPr/>
            <p:nvPr/>
          </p:nvGrpSpPr>
          <p:grpSpPr>
            <a:xfrm>
              <a:off x="0" y="907715"/>
              <a:ext cx="321199" cy="340019"/>
              <a:chOff x="0" y="-47625"/>
              <a:chExt cx="812800" cy="860425"/>
            </a:xfrm>
          </p:grpSpPr>
          <p:sp>
            <p:nvSpPr>
              <p:cNvPr id="1542" name="Google Shape;1542;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543" name="Google Shape;1543;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44" name="Google Shape;1544;p24"/>
            <p:cNvGrpSpPr/>
            <p:nvPr/>
          </p:nvGrpSpPr>
          <p:grpSpPr>
            <a:xfrm>
              <a:off x="1251852" y="-18820"/>
              <a:ext cx="321199" cy="340019"/>
              <a:chOff x="0" y="-47625"/>
              <a:chExt cx="812800" cy="860425"/>
            </a:xfrm>
          </p:grpSpPr>
          <p:sp>
            <p:nvSpPr>
              <p:cNvPr id="1545" name="Google Shape;1545;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546" name="Google Shape;1546;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47" name="Google Shape;1547;p24"/>
            <p:cNvGrpSpPr/>
            <p:nvPr/>
          </p:nvGrpSpPr>
          <p:grpSpPr>
            <a:xfrm>
              <a:off x="1251852" y="907715"/>
              <a:ext cx="321199" cy="340019"/>
              <a:chOff x="0" y="-47625"/>
              <a:chExt cx="812800" cy="860425"/>
            </a:xfrm>
          </p:grpSpPr>
          <p:sp>
            <p:nvSpPr>
              <p:cNvPr id="1548" name="Google Shape;1548;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549" name="Google Shape;1549;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50" name="Google Shape;1550;p24"/>
            <p:cNvGrpSpPr/>
            <p:nvPr/>
          </p:nvGrpSpPr>
          <p:grpSpPr>
            <a:xfrm>
              <a:off x="2503703" y="-18820"/>
              <a:ext cx="321199" cy="340019"/>
              <a:chOff x="0" y="-47625"/>
              <a:chExt cx="812800" cy="860425"/>
            </a:xfrm>
          </p:grpSpPr>
          <p:sp>
            <p:nvSpPr>
              <p:cNvPr id="1551" name="Google Shape;1551;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552" name="Google Shape;1552;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53" name="Google Shape;1553;p24"/>
            <p:cNvGrpSpPr/>
            <p:nvPr/>
          </p:nvGrpSpPr>
          <p:grpSpPr>
            <a:xfrm>
              <a:off x="2503703" y="907715"/>
              <a:ext cx="321199" cy="340019"/>
              <a:chOff x="0" y="-47625"/>
              <a:chExt cx="812800" cy="860425"/>
            </a:xfrm>
          </p:grpSpPr>
          <p:sp>
            <p:nvSpPr>
              <p:cNvPr id="1554" name="Google Shape;1554;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555" name="Google Shape;1555;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56" name="Google Shape;1556;p24"/>
            <p:cNvGrpSpPr/>
            <p:nvPr/>
          </p:nvGrpSpPr>
          <p:grpSpPr>
            <a:xfrm>
              <a:off x="3755555" y="-18820"/>
              <a:ext cx="321199" cy="340019"/>
              <a:chOff x="0" y="-47625"/>
              <a:chExt cx="812800" cy="860425"/>
            </a:xfrm>
          </p:grpSpPr>
          <p:sp>
            <p:nvSpPr>
              <p:cNvPr id="1557" name="Google Shape;1557;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558" name="Google Shape;1558;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59" name="Google Shape;1559;p24"/>
            <p:cNvGrpSpPr/>
            <p:nvPr/>
          </p:nvGrpSpPr>
          <p:grpSpPr>
            <a:xfrm>
              <a:off x="3755555" y="907715"/>
              <a:ext cx="321199" cy="340019"/>
              <a:chOff x="0" y="-47625"/>
              <a:chExt cx="812800" cy="860425"/>
            </a:xfrm>
          </p:grpSpPr>
          <p:sp>
            <p:nvSpPr>
              <p:cNvPr id="1560" name="Google Shape;1560;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561" name="Google Shape;1561;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62" name="Google Shape;1562;p24"/>
            <p:cNvGrpSpPr/>
            <p:nvPr/>
          </p:nvGrpSpPr>
          <p:grpSpPr>
            <a:xfrm>
              <a:off x="5007406" y="-18820"/>
              <a:ext cx="321199" cy="340019"/>
              <a:chOff x="0" y="-47625"/>
              <a:chExt cx="812800" cy="860425"/>
            </a:xfrm>
          </p:grpSpPr>
          <p:sp>
            <p:nvSpPr>
              <p:cNvPr id="1563" name="Google Shape;1563;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564" name="Google Shape;1564;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65" name="Google Shape;1565;p24"/>
            <p:cNvGrpSpPr/>
            <p:nvPr/>
          </p:nvGrpSpPr>
          <p:grpSpPr>
            <a:xfrm>
              <a:off x="5007406" y="907715"/>
              <a:ext cx="321199" cy="340019"/>
              <a:chOff x="0" y="-47625"/>
              <a:chExt cx="812800" cy="860425"/>
            </a:xfrm>
          </p:grpSpPr>
          <p:sp>
            <p:nvSpPr>
              <p:cNvPr id="1566" name="Google Shape;1566;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567" name="Google Shape;1567;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68" name="Google Shape;1568;p24"/>
            <p:cNvGrpSpPr/>
            <p:nvPr/>
          </p:nvGrpSpPr>
          <p:grpSpPr>
            <a:xfrm>
              <a:off x="0" y="1831161"/>
              <a:ext cx="321199" cy="340019"/>
              <a:chOff x="0" y="-47625"/>
              <a:chExt cx="812800" cy="860425"/>
            </a:xfrm>
          </p:grpSpPr>
          <p:sp>
            <p:nvSpPr>
              <p:cNvPr id="1569" name="Google Shape;1569;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570" name="Google Shape;1570;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71" name="Google Shape;1571;p24"/>
            <p:cNvGrpSpPr/>
            <p:nvPr/>
          </p:nvGrpSpPr>
          <p:grpSpPr>
            <a:xfrm>
              <a:off x="1251852" y="1831161"/>
              <a:ext cx="321199" cy="340019"/>
              <a:chOff x="0" y="-47625"/>
              <a:chExt cx="812800" cy="860425"/>
            </a:xfrm>
          </p:grpSpPr>
          <p:sp>
            <p:nvSpPr>
              <p:cNvPr id="1572" name="Google Shape;1572;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573" name="Google Shape;1573;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74" name="Google Shape;1574;p24"/>
            <p:cNvGrpSpPr/>
            <p:nvPr/>
          </p:nvGrpSpPr>
          <p:grpSpPr>
            <a:xfrm>
              <a:off x="2503703" y="1831161"/>
              <a:ext cx="321199" cy="340019"/>
              <a:chOff x="0" y="-47625"/>
              <a:chExt cx="812800" cy="860425"/>
            </a:xfrm>
          </p:grpSpPr>
          <p:sp>
            <p:nvSpPr>
              <p:cNvPr id="1575" name="Google Shape;1575;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576" name="Google Shape;1576;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77" name="Google Shape;1577;p24"/>
            <p:cNvGrpSpPr/>
            <p:nvPr/>
          </p:nvGrpSpPr>
          <p:grpSpPr>
            <a:xfrm>
              <a:off x="3755555" y="1831161"/>
              <a:ext cx="321199" cy="340019"/>
              <a:chOff x="0" y="-47625"/>
              <a:chExt cx="812800" cy="860425"/>
            </a:xfrm>
          </p:grpSpPr>
          <p:sp>
            <p:nvSpPr>
              <p:cNvPr id="1578" name="Google Shape;1578;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579" name="Google Shape;1579;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80" name="Google Shape;1580;p24"/>
            <p:cNvGrpSpPr/>
            <p:nvPr/>
          </p:nvGrpSpPr>
          <p:grpSpPr>
            <a:xfrm>
              <a:off x="5007406" y="1831161"/>
              <a:ext cx="321199" cy="340019"/>
              <a:chOff x="0" y="-47625"/>
              <a:chExt cx="812800" cy="860425"/>
            </a:xfrm>
          </p:grpSpPr>
          <p:sp>
            <p:nvSpPr>
              <p:cNvPr id="1581" name="Google Shape;1581;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582" name="Google Shape;1582;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83" name="Google Shape;1583;p24"/>
            <p:cNvGrpSpPr/>
            <p:nvPr/>
          </p:nvGrpSpPr>
          <p:grpSpPr>
            <a:xfrm>
              <a:off x="0" y="2754607"/>
              <a:ext cx="321199" cy="340019"/>
              <a:chOff x="0" y="-47625"/>
              <a:chExt cx="812800" cy="860425"/>
            </a:xfrm>
          </p:grpSpPr>
          <p:sp>
            <p:nvSpPr>
              <p:cNvPr id="1584" name="Google Shape;1584;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585" name="Google Shape;1585;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86" name="Google Shape;1586;p24"/>
            <p:cNvGrpSpPr/>
            <p:nvPr/>
          </p:nvGrpSpPr>
          <p:grpSpPr>
            <a:xfrm>
              <a:off x="1251852" y="2754607"/>
              <a:ext cx="321199" cy="340019"/>
              <a:chOff x="0" y="-47625"/>
              <a:chExt cx="812800" cy="860425"/>
            </a:xfrm>
          </p:grpSpPr>
          <p:sp>
            <p:nvSpPr>
              <p:cNvPr id="1587" name="Google Shape;1587;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588" name="Google Shape;1588;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89" name="Google Shape;1589;p24"/>
            <p:cNvGrpSpPr/>
            <p:nvPr/>
          </p:nvGrpSpPr>
          <p:grpSpPr>
            <a:xfrm>
              <a:off x="2503703" y="2754607"/>
              <a:ext cx="321199" cy="340019"/>
              <a:chOff x="0" y="-47625"/>
              <a:chExt cx="812800" cy="860425"/>
            </a:xfrm>
          </p:grpSpPr>
          <p:sp>
            <p:nvSpPr>
              <p:cNvPr id="1590" name="Google Shape;1590;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591" name="Google Shape;1591;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92" name="Google Shape;1592;p24"/>
            <p:cNvGrpSpPr/>
            <p:nvPr/>
          </p:nvGrpSpPr>
          <p:grpSpPr>
            <a:xfrm>
              <a:off x="3755555" y="2754607"/>
              <a:ext cx="321199" cy="340019"/>
              <a:chOff x="0" y="-47625"/>
              <a:chExt cx="812800" cy="860425"/>
            </a:xfrm>
          </p:grpSpPr>
          <p:sp>
            <p:nvSpPr>
              <p:cNvPr id="1593" name="Google Shape;1593;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594" name="Google Shape;1594;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95" name="Google Shape;1595;p24"/>
            <p:cNvGrpSpPr/>
            <p:nvPr/>
          </p:nvGrpSpPr>
          <p:grpSpPr>
            <a:xfrm>
              <a:off x="5007406" y="2754607"/>
              <a:ext cx="321199" cy="340019"/>
              <a:chOff x="0" y="-47625"/>
              <a:chExt cx="812800" cy="860425"/>
            </a:xfrm>
          </p:grpSpPr>
          <p:sp>
            <p:nvSpPr>
              <p:cNvPr id="1596" name="Google Shape;1596;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597" name="Google Shape;1597;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98" name="Google Shape;1598;p24"/>
            <p:cNvGrpSpPr/>
            <p:nvPr/>
          </p:nvGrpSpPr>
          <p:grpSpPr>
            <a:xfrm>
              <a:off x="0" y="3678054"/>
              <a:ext cx="321199" cy="340019"/>
              <a:chOff x="0" y="-47625"/>
              <a:chExt cx="812800" cy="860425"/>
            </a:xfrm>
          </p:grpSpPr>
          <p:sp>
            <p:nvSpPr>
              <p:cNvPr id="1599" name="Google Shape;1599;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600" name="Google Shape;1600;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01" name="Google Shape;1601;p24"/>
            <p:cNvGrpSpPr/>
            <p:nvPr/>
          </p:nvGrpSpPr>
          <p:grpSpPr>
            <a:xfrm>
              <a:off x="1251852" y="3678054"/>
              <a:ext cx="321199" cy="340019"/>
              <a:chOff x="0" y="-47625"/>
              <a:chExt cx="812800" cy="860425"/>
            </a:xfrm>
          </p:grpSpPr>
          <p:sp>
            <p:nvSpPr>
              <p:cNvPr id="1602" name="Google Shape;1602;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603" name="Google Shape;1603;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04" name="Google Shape;1604;p24"/>
            <p:cNvGrpSpPr/>
            <p:nvPr/>
          </p:nvGrpSpPr>
          <p:grpSpPr>
            <a:xfrm>
              <a:off x="2503703" y="3678054"/>
              <a:ext cx="321199" cy="340019"/>
              <a:chOff x="0" y="-47625"/>
              <a:chExt cx="812800" cy="860425"/>
            </a:xfrm>
          </p:grpSpPr>
          <p:sp>
            <p:nvSpPr>
              <p:cNvPr id="1605" name="Google Shape;1605;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606" name="Google Shape;1606;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07" name="Google Shape;1607;p24"/>
            <p:cNvGrpSpPr/>
            <p:nvPr/>
          </p:nvGrpSpPr>
          <p:grpSpPr>
            <a:xfrm>
              <a:off x="3755555" y="3678054"/>
              <a:ext cx="321199" cy="340019"/>
              <a:chOff x="0" y="-47625"/>
              <a:chExt cx="812800" cy="860425"/>
            </a:xfrm>
          </p:grpSpPr>
          <p:sp>
            <p:nvSpPr>
              <p:cNvPr id="1608" name="Google Shape;1608;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609" name="Google Shape;1609;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10" name="Google Shape;1610;p24"/>
            <p:cNvGrpSpPr/>
            <p:nvPr/>
          </p:nvGrpSpPr>
          <p:grpSpPr>
            <a:xfrm>
              <a:off x="5007406" y="3678054"/>
              <a:ext cx="321199" cy="340019"/>
              <a:chOff x="0" y="-47625"/>
              <a:chExt cx="812800" cy="860425"/>
            </a:xfrm>
          </p:grpSpPr>
          <p:sp>
            <p:nvSpPr>
              <p:cNvPr id="1611" name="Google Shape;1611;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612" name="Google Shape;1612;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13" name="Google Shape;1613;p24"/>
            <p:cNvGrpSpPr/>
            <p:nvPr/>
          </p:nvGrpSpPr>
          <p:grpSpPr>
            <a:xfrm>
              <a:off x="0" y="4601500"/>
              <a:ext cx="321199" cy="340019"/>
              <a:chOff x="0" y="-47625"/>
              <a:chExt cx="812800" cy="860425"/>
            </a:xfrm>
          </p:grpSpPr>
          <p:sp>
            <p:nvSpPr>
              <p:cNvPr id="1614" name="Google Shape;1614;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615" name="Google Shape;1615;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16" name="Google Shape;1616;p24"/>
            <p:cNvGrpSpPr/>
            <p:nvPr/>
          </p:nvGrpSpPr>
          <p:grpSpPr>
            <a:xfrm>
              <a:off x="1251852" y="4601500"/>
              <a:ext cx="321199" cy="340019"/>
              <a:chOff x="0" y="-47625"/>
              <a:chExt cx="812800" cy="860425"/>
            </a:xfrm>
          </p:grpSpPr>
          <p:sp>
            <p:nvSpPr>
              <p:cNvPr id="1617" name="Google Shape;1617;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618" name="Google Shape;1618;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19" name="Google Shape;1619;p24"/>
            <p:cNvGrpSpPr/>
            <p:nvPr/>
          </p:nvGrpSpPr>
          <p:grpSpPr>
            <a:xfrm>
              <a:off x="2503703" y="4601500"/>
              <a:ext cx="321199" cy="340019"/>
              <a:chOff x="0" y="-47625"/>
              <a:chExt cx="812800" cy="860425"/>
            </a:xfrm>
          </p:grpSpPr>
          <p:sp>
            <p:nvSpPr>
              <p:cNvPr id="1620" name="Google Shape;1620;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621" name="Google Shape;1621;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22" name="Google Shape;1622;p24"/>
            <p:cNvGrpSpPr/>
            <p:nvPr/>
          </p:nvGrpSpPr>
          <p:grpSpPr>
            <a:xfrm>
              <a:off x="3755555" y="4601500"/>
              <a:ext cx="321199" cy="340019"/>
              <a:chOff x="0" y="-47625"/>
              <a:chExt cx="812800" cy="860425"/>
            </a:xfrm>
          </p:grpSpPr>
          <p:sp>
            <p:nvSpPr>
              <p:cNvPr id="1623" name="Google Shape;1623;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624" name="Google Shape;1624;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25" name="Google Shape;1625;p24"/>
            <p:cNvGrpSpPr/>
            <p:nvPr/>
          </p:nvGrpSpPr>
          <p:grpSpPr>
            <a:xfrm>
              <a:off x="5007406" y="4601500"/>
              <a:ext cx="321199" cy="340019"/>
              <a:chOff x="0" y="-47625"/>
              <a:chExt cx="812800" cy="860425"/>
            </a:xfrm>
          </p:grpSpPr>
          <p:sp>
            <p:nvSpPr>
              <p:cNvPr id="1626" name="Google Shape;1626;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627" name="Google Shape;1627;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28" name="Google Shape;1628;p24"/>
            <p:cNvGrpSpPr/>
            <p:nvPr/>
          </p:nvGrpSpPr>
          <p:grpSpPr>
            <a:xfrm>
              <a:off x="0" y="5448882"/>
              <a:ext cx="321199" cy="340019"/>
              <a:chOff x="0" y="-47625"/>
              <a:chExt cx="812800" cy="860425"/>
            </a:xfrm>
          </p:grpSpPr>
          <p:sp>
            <p:nvSpPr>
              <p:cNvPr id="1629" name="Google Shape;1629;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630" name="Google Shape;1630;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31" name="Google Shape;1631;p24"/>
            <p:cNvGrpSpPr/>
            <p:nvPr/>
          </p:nvGrpSpPr>
          <p:grpSpPr>
            <a:xfrm>
              <a:off x="0" y="6375417"/>
              <a:ext cx="321199" cy="340019"/>
              <a:chOff x="0" y="-47625"/>
              <a:chExt cx="812800" cy="860425"/>
            </a:xfrm>
          </p:grpSpPr>
          <p:sp>
            <p:nvSpPr>
              <p:cNvPr id="1632" name="Google Shape;1632;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633" name="Google Shape;1633;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34" name="Google Shape;1634;p24"/>
            <p:cNvGrpSpPr/>
            <p:nvPr/>
          </p:nvGrpSpPr>
          <p:grpSpPr>
            <a:xfrm>
              <a:off x="1251852" y="5448882"/>
              <a:ext cx="321199" cy="340019"/>
              <a:chOff x="0" y="-47625"/>
              <a:chExt cx="812800" cy="860425"/>
            </a:xfrm>
          </p:grpSpPr>
          <p:sp>
            <p:nvSpPr>
              <p:cNvPr id="1635" name="Google Shape;1635;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636" name="Google Shape;1636;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37" name="Google Shape;1637;p24"/>
            <p:cNvGrpSpPr/>
            <p:nvPr/>
          </p:nvGrpSpPr>
          <p:grpSpPr>
            <a:xfrm>
              <a:off x="1251852" y="6375417"/>
              <a:ext cx="321199" cy="340019"/>
              <a:chOff x="0" y="-47625"/>
              <a:chExt cx="812800" cy="860425"/>
            </a:xfrm>
          </p:grpSpPr>
          <p:sp>
            <p:nvSpPr>
              <p:cNvPr id="1638" name="Google Shape;1638;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639" name="Google Shape;1639;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40" name="Google Shape;1640;p24"/>
            <p:cNvGrpSpPr/>
            <p:nvPr/>
          </p:nvGrpSpPr>
          <p:grpSpPr>
            <a:xfrm>
              <a:off x="2503703" y="5448882"/>
              <a:ext cx="321199" cy="340019"/>
              <a:chOff x="0" y="-47625"/>
              <a:chExt cx="812800" cy="860425"/>
            </a:xfrm>
          </p:grpSpPr>
          <p:sp>
            <p:nvSpPr>
              <p:cNvPr id="1641" name="Google Shape;1641;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642" name="Google Shape;1642;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43" name="Google Shape;1643;p24"/>
            <p:cNvGrpSpPr/>
            <p:nvPr/>
          </p:nvGrpSpPr>
          <p:grpSpPr>
            <a:xfrm>
              <a:off x="2503703" y="6375417"/>
              <a:ext cx="321199" cy="340019"/>
              <a:chOff x="0" y="-47625"/>
              <a:chExt cx="812800" cy="860425"/>
            </a:xfrm>
          </p:grpSpPr>
          <p:sp>
            <p:nvSpPr>
              <p:cNvPr id="1644" name="Google Shape;1644;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645" name="Google Shape;1645;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46" name="Google Shape;1646;p24"/>
            <p:cNvGrpSpPr/>
            <p:nvPr/>
          </p:nvGrpSpPr>
          <p:grpSpPr>
            <a:xfrm>
              <a:off x="3755555" y="5448882"/>
              <a:ext cx="321199" cy="340019"/>
              <a:chOff x="0" y="-47625"/>
              <a:chExt cx="812800" cy="860425"/>
            </a:xfrm>
          </p:grpSpPr>
          <p:sp>
            <p:nvSpPr>
              <p:cNvPr id="1647" name="Google Shape;1647;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648" name="Google Shape;1648;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49" name="Google Shape;1649;p24"/>
            <p:cNvGrpSpPr/>
            <p:nvPr/>
          </p:nvGrpSpPr>
          <p:grpSpPr>
            <a:xfrm>
              <a:off x="3755555" y="6375417"/>
              <a:ext cx="321199" cy="340019"/>
              <a:chOff x="0" y="-47625"/>
              <a:chExt cx="812800" cy="860425"/>
            </a:xfrm>
          </p:grpSpPr>
          <p:sp>
            <p:nvSpPr>
              <p:cNvPr id="1650" name="Google Shape;1650;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651" name="Google Shape;1651;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52" name="Google Shape;1652;p24"/>
            <p:cNvGrpSpPr/>
            <p:nvPr/>
          </p:nvGrpSpPr>
          <p:grpSpPr>
            <a:xfrm>
              <a:off x="5007406" y="5448882"/>
              <a:ext cx="321199" cy="340019"/>
              <a:chOff x="0" y="-47625"/>
              <a:chExt cx="812800" cy="860425"/>
            </a:xfrm>
          </p:grpSpPr>
          <p:sp>
            <p:nvSpPr>
              <p:cNvPr id="1653" name="Google Shape;1653;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654" name="Google Shape;1654;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55" name="Google Shape;1655;p24"/>
            <p:cNvGrpSpPr/>
            <p:nvPr/>
          </p:nvGrpSpPr>
          <p:grpSpPr>
            <a:xfrm>
              <a:off x="5007406" y="6375417"/>
              <a:ext cx="321199" cy="340019"/>
              <a:chOff x="0" y="-47625"/>
              <a:chExt cx="812800" cy="860425"/>
            </a:xfrm>
          </p:grpSpPr>
          <p:sp>
            <p:nvSpPr>
              <p:cNvPr id="1656" name="Google Shape;1656;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657" name="Google Shape;1657;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58" name="Google Shape;1658;p24"/>
            <p:cNvGrpSpPr/>
            <p:nvPr/>
          </p:nvGrpSpPr>
          <p:grpSpPr>
            <a:xfrm>
              <a:off x="0" y="7298864"/>
              <a:ext cx="321199" cy="340019"/>
              <a:chOff x="0" y="-47625"/>
              <a:chExt cx="812800" cy="860425"/>
            </a:xfrm>
          </p:grpSpPr>
          <p:sp>
            <p:nvSpPr>
              <p:cNvPr id="1659" name="Google Shape;1659;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660" name="Google Shape;1660;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61" name="Google Shape;1661;p24"/>
            <p:cNvGrpSpPr/>
            <p:nvPr/>
          </p:nvGrpSpPr>
          <p:grpSpPr>
            <a:xfrm>
              <a:off x="1251852" y="7298864"/>
              <a:ext cx="321199" cy="340019"/>
              <a:chOff x="0" y="-47625"/>
              <a:chExt cx="812800" cy="860425"/>
            </a:xfrm>
          </p:grpSpPr>
          <p:sp>
            <p:nvSpPr>
              <p:cNvPr id="1662" name="Google Shape;1662;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663" name="Google Shape;1663;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64" name="Google Shape;1664;p24"/>
            <p:cNvGrpSpPr/>
            <p:nvPr/>
          </p:nvGrpSpPr>
          <p:grpSpPr>
            <a:xfrm>
              <a:off x="2503703" y="7298864"/>
              <a:ext cx="321199" cy="340019"/>
              <a:chOff x="0" y="-47625"/>
              <a:chExt cx="812800" cy="860425"/>
            </a:xfrm>
          </p:grpSpPr>
          <p:sp>
            <p:nvSpPr>
              <p:cNvPr id="1665" name="Google Shape;1665;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666" name="Google Shape;1666;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67" name="Google Shape;1667;p24"/>
            <p:cNvGrpSpPr/>
            <p:nvPr/>
          </p:nvGrpSpPr>
          <p:grpSpPr>
            <a:xfrm>
              <a:off x="3755555" y="7298864"/>
              <a:ext cx="321199" cy="340019"/>
              <a:chOff x="0" y="-47625"/>
              <a:chExt cx="812800" cy="860425"/>
            </a:xfrm>
          </p:grpSpPr>
          <p:sp>
            <p:nvSpPr>
              <p:cNvPr id="1668" name="Google Shape;1668;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669" name="Google Shape;1669;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70" name="Google Shape;1670;p24"/>
            <p:cNvGrpSpPr/>
            <p:nvPr/>
          </p:nvGrpSpPr>
          <p:grpSpPr>
            <a:xfrm>
              <a:off x="5007406" y="7298864"/>
              <a:ext cx="321199" cy="340019"/>
              <a:chOff x="0" y="-47625"/>
              <a:chExt cx="812800" cy="860425"/>
            </a:xfrm>
          </p:grpSpPr>
          <p:sp>
            <p:nvSpPr>
              <p:cNvPr id="1671" name="Google Shape;1671;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672" name="Google Shape;1672;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73" name="Google Shape;1673;p24"/>
            <p:cNvGrpSpPr/>
            <p:nvPr/>
          </p:nvGrpSpPr>
          <p:grpSpPr>
            <a:xfrm>
              <a:off x="0" y="8222310"/>
              <a:ext cx="321199" cy="340019"/>
              <a:chOff x="0" y="-47625"/>
              <a:chExt cx="812800" cy="860425"/>
            </a:xfrm>
          </p:grpSpPr>
          <p:sp>
            <p:nvSpPr>
              <p:cNvPr id="1674" name="Google Shape;1674;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675" name="Google Shape;1675;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76" name="Google Shape;1676;p24"/>
            <p:cNvGrpSpPr/>
            <p:nvPr/>
          </p:nvGrpSpPr>
          <p:grpSpPr>
            <a:xfrm>
              <a:off x="1251852" y="8222310"/>
              <a:ext cx="321199" cy="340019"/>
              <a:chOff x="0" y="-47625"/>
              <a:chExt cx="812800" cy="860425"/>
            </a:xfrm>
          </p:grpSpPr>
          <p:sp>
            <p:nvSpPr>
              <p:cNvPr id="1677" name="Google Shape;1677;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678" name="Google Shape;1678;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79" name="Google Shape;1679;p24"/>
            <p:cNvGrpSpPr/>
            <p:nvPr/>
          </p:nvGrpSpPr>
          <p:grpSpPr>
            <a:xfrm>
              <a:off x="2503703" y="8222310"/>
              <a:ext cx="321199" cy="340019"/>
              <a:chOff x="0" y="-47625"/>
              <a:chExt cx="812800" cy="860425"/>
            </a:xfrm>
          </p:grpSpPr>
          <p:sp>
            <p:nvSpPr>
              <p:cNvPr id="1680" name="Google Shape;1680;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681" name="Google Shape;1681;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82" name="Google Shape;1682;p24"/>
            <p:cNvGrpSpPr/>
            <p:nvPr/>
          </p:nvGrpSpPr>
          <p:grpSpPr>
            <a:xfrm>
              <a:off x="3755555" y="8222310"/>
              <a:ext cx="321199" cy="340019"/>
              <a:chOff x="0" y="-47625"/>
              <a:chExt cx="812800" cy="860425"/>
            </a:xfrm>
          </p:grpSpPr>
          <p:sp>
            <p:nvSpPr>
              <p:cNvPr id="1683" name="Google Shape;1683;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684" name="Google Shape;1684;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85" name="Google Shape;1685;p24"/>
            <p:cNvGrpSpPr/>
            <p:nvPr/>
          </p:nvGrpSpPr>
          <p:grpSpPr>
            <a:xfrm>
              <a:off x="5007406" y="8222310"/>
              <a:ext cx="321199" cy="340019"/>
              <a:chOff x="0" y="-47625"/>
              <a:chExt cx="812800" cy="860425"/>
            </a:xfrm>
          </p:grpSpPr>
          <p:sp>
            <p:nvSpPr>
              <p:cNvPr id="1686" name="Google Shape;1686;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687" name="Google Shape;1687;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88" name="Google Shape;1688;p24"/>
            <p:cNvGrpSpPr/>
            <p:nvPr/>
          </p:nvGrpSpPr>
          <p:grpSpPr>
            <a:xfrm>
              <a:off x="0" y="9145756"/>
              <a:ext cx="321199" cy="340019"/>
              <a:chOff x="0" y="-47625"/>
              <a:chExt cx="812800" cy="860425"/>
            </a:xfrm>
          </p:grpSpPr>
          <p:sp>
            <p:nvSpPr>
              <p:cNvPr id="1689" name="Google Shape;1689;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690" name="Google Shape;1690;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91" name="Google Shape;1691;p24"/>
            <p:cNvGrpSpPr/>
            <p:nvPr/>
          </p:nvGrpSpPr>
          <p:grpSpPr>
            <a:xfrm>
              <a:off x="1251852" y="9145756"/>
              <a:ext cx="321199" cy="340019"/>
              <a:chOff x="0" y="-47625"/>
              <a:chExt cx="812800" cy="860425"/>
            </a:xfrm>
          </p:grpSpPr>
          <p:sp>
            <p:nvSpPr>
              <p:cNvPr id="1692" name="Google Shape;1692;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693" name="Google Shape;1693;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94" name="Google Shape;1694;p24"/>
            <p:cNvGrpSpPr/>
            <p:nvPr/>
          </p:nvGrpSpPr>
          <p:grpSpPr>
            <a:xfrm>
              <a:off x="2503703" y="9145756"/>
              <a:ext cx="321199" cy="340019"/>
              <a:chOff x="0" y="-47625"/>
              <a:chExt cx="812800" cy="860425"/>
            </a:xfrm>
          </p:grpSpPr>
          <p:sp>
            <p:nvSpPr>
              <p:cNvPr id="1695" name="Google Shape;1695;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696" name="Google Shape;1696;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97" name="Google Shape;1697;p24"/>
            <p:cNvGrpSpPr/>
            <p:nvPr/>
          </p:nvGrpSpPr>
          <p:grpSpPr>
            <a:xfrm>
              <a:off x="3755555" y="9145756"/>
              <a:ext cx="321199" cy="340019"/>
              <a:chOff x="0" y="-47625"/>
              <a:chExt cx="812800" cy="860425"/>
            </a:xfrm>
          </p:grpSpPr>
          <p:sp>
            <p:nvSpPr>
              <p:cNvPr id="1698" name="Google Shape;1698;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699" name="Google Shape;1699;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00" name="Google Shape;1700;p24"/>
            <p:cNvGrpSpPr/>
            <p:nvPr/>
          </p:nvGrpSpPr>
          <p:grpSpPr>
            <a:xfrm>
              <a:off x="5007406" y="9145756"/>
              <a:ext cx="321199" cy="340019"/>
              <a:chOff x="0" y="-47625"/>
              <a:chExt cx="812800" cy="860425"/>
            </a:xfrm>
          </p:grpSpPr>
          <p:sp>
            <p:nvSpPr>
              <p:cNvPr id="1701" name="Google Shape;1701;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702" name="Google Shape;1702;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03" name="Google Shape;1703;p24"/>
            <p:cNvGrpSpPr/>
            <p:nvPr/>
          </p:nvGrpSpPr>
          <p:grpSpPr>
            <a:xfrm>
              <a:off x="0" y="10069203"/>
              <a:ext cx="321199" cy="340019"/>
              <a:chOff x="0" y="-47625"/>
              <a:chExt cx="812800" cy="860425"/>
            </a:xfrm>
          </p:grpSpPr>
          <p:sp>
            <p:nvSpPr>
              <p:cNvPr id="1704" name="Google Shape;1704;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705" name="Google Shape;1705;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06" name="Google Shape;1706;p24"/>
            <p:cNvGrpSpPr/>
            <p:nvPr/>
          </p:nvGrpSpPr>
          <p:grpSpPr>
            <a:xfrm>
              <a:off x="1251852" y="10069203"/>
              <a:ext cx="321199" cy="340019"/>
              <a:chOff x="0" y="-47625"/>
              <a:chExt cx="812800" cy="860425"/>
            </a:xfrm>
          </p:grpSpPr>
          <p:sp>
            <p:nvSpPr>
              <p:cNvPr id="1707" name="Google Shape;1707;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708" name="Google Shape;1708;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09" name="Google Shape;1709;p24"/>
            <p:cNvGrpSpPr/>
            <p:nvPr/>
          </p:nvGrpSpPr>
          <p:grpSpPr>
            <a:xfrm>
              <a:off x="2503703" y="10069203"/>
              <a:ext cx="321199" cy="340019"/>
              <a:chOff x="0" y="-47625"/>
              <a:chExt cx="812800" cy="860425"/>
            </a:xfrm>
          </p:grpSpPr>
          <p:sp>
            <p:nvSpPr>
              <p:cNvPr id="1710" name="Google Shape;1710;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711" name="Google Shape;1711;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12" name="Google Shape;1712;p24"/>
            <p:cNvGrpSpPr/>
            <p:nvPr/>
          </p:nvGrpSpPr>
          <p:grpSpPr>
            <a:xfrm>
              <a:off x="3755555" y="10069203"/>
              <a:ext cx="321199" cy="340019"/>
              <a:chOff x="0" y="-47625"/>
              <a:chExt cx="812800" cy="860425"/>
            </a:xfrm>
          </p:grpSpPr>
          <p:sp>
            <p:nvSpPr>
              <p:cNvPr id="1713" name="Google Shape;1713;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714" name="Google Shape;1714;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15" name="Google Shape;1715;p24"/>
            <p:cNvGrpSpPr/>
            <p:nvPr/>
          </p:nvGrpSpPr>
          <p:grpSpPr>
            <a:xfrm>
              <a:off x="5007406" y="10069203"/>
              <a:ext cx="321199" cy="340019"/>
              <a:chOff x="0" y="-47625"/>
              <a:chExt cx="812800" cy="860425"/>
            </a:xfrm>
          </p:grpSpPr>
          <p:sp>
            <p:nvSpPr>
              <p:cNvPr id="1716" name="Google Shape;1716;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717" name="Google Shape;1717;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18" name="Google Shape;1718;p24"/>
            <p:cNvGrpSpPr/>
            <p:nvPr/>
          </p:nvGrpSpPr>
          <p:grpSpPr>
            <a:xfrm>
              <a:off x="0" y="10911101"/>
              <a:ext cx="321199" cy="340019"/>
              <a:chOff x="0" y="-47625"/>
              <a:chExt cx="812800" cy="860425"/>
            </a:xfrm>
          </p:grpSpPr>
          <p:sp>
            <p:nvSpPr>
              <p:cNvPr id="1719" name="Google Shape;1719;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720" name="Google Shape;1720;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21" name="Google Shape;1721;p24"/>
            <p:cNvGrpSpPr/>
            <p:nvPr/>
          </p:nvGrpSpPr>
          <p:grpSpPr>
            <a:xfrm>
              <a:off x="0" y="11837636"/>
              <a:ext cx="321199" cy="340019"/>
              <a:chOff x="0" y="-47625"/>
              <a:chExt cx="812800" cy="860425"/>
            </a:xfrm>
          </p:grpSpPr>
          <p:sp>
            <p:nvSpPr>
              <p:cNvPr id="1722" name="Google Shape;1722;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723" name="Google Shape;1723;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24" name="Google Shape;1724;p24"/>
            <p:cNvGrpSpPr/>
            <p:nvPr/>
          </p:nvGrpSpPr>
          <p:grpSpPr>
            <a:xfrm>
              <a:off x="1251852" y="10911101"/>
              <a:ext cx="321199" cy="340019"/>
              <a:chOff x="0" y="-47625"/>
              <a:chExt cx="812800" cy="860425"/>
            </a:xfrm>
          </p:grpSpPr>
          <p:sp>
            <p:nvSpPr>
              <p:cNvPr id="1725" name="Google Shape;1725;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726" name="Google Shape;1726;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27" name="Google Shape;1727;p24"/>
            <p:cNvGrpSpPr/>
            <p:nvPr/>
          </p:nvGrpSpPr>
          <p:grpSpPr>
            <a:xfrm>
              <a:off x="1251852" y="11837636"/>
              <a:ext cx="321199" cy="340019"/>
              <a:chOff x="0" y="-47625"/>
              <a:chExt cx="812800" cy="860425"/>
            </a:xfrm>
          </p:grpSpPr>
          <p:sp>
            <p:nvSpPr>
              <p:cNvPr id="1728" name="Google Shape;1728;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729" name="Google Shape;1729;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30" name="Google Shape;1730;p24"/>
            <p:cNvGrpSpPr/>
            <p:nvPr/>
          </p:nvGrpSpPr>
          <p:grpSpPr>
            <a:xfrm>
              <a:off x="2503703" y="10911101"/>
              <a:ext cx="321199" cy="340019"/>
              <a:chOff x="0" y="-47625"/>
              <a:chExt cx="812800" cy="860425"/>
            </a:xfrm>
          </p:grpSpPr>
          <p:sp>
            <p:nvSpPr>
              <p:cNvPr id="1731" name="Google Shape;1731;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732" name="Google Shape;1732;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33" name="Google Shape;1733;p24"/>
            <p:cNvGrpSpPr/>
            <p:nvPr/>
          </p:nvGrpSpPr>
          <p:grpSpPr>
            <a:xfrm>
              <a:off x="2503703" y="11837636"/>
              <a:ext cx="321199" cy="340019"/>
              <a:chOff x="0" y="-47625"/>
              <a:chExt cx="812800" cy="860425"/>
            </a:xfrm>
          </p:grpSpPr>
          <p:sp>
            <p:nvSpPr>
              <p:cNvPr id="1734" name="Google Shape;1734;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735" name="Google Shape;1735;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36" name="Google Shape;1736;p24"/>
            <p:cNvGrpSpPr/>
            <p:nvPr/>
          </p:nvGrpSpPr>
          <p:grpSpPr>
            <a:xfrm>
              <a:off x="3755555" y="10911101"/>
              <a:ext cx="321199" cy="340019"/>
              <a:chOff x="0" y="-47625"/>
              <a:chExt cx="812800" cy="860425"/>
            </a:xfrm>
          </p:grpSpPr>
          <p:sp>
            <p:nvSpPr>
              <p:cNvPr id="1737" name="Google Shape;1737;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738" name="Google Shape;1738;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39" name="Google Shape;1739;p24"/>
            <p:cNvGrpSpPr/>
            <p:nvPr/>
          </p:nvGrpSpPr>
          <p:grpSpPr>
            <a:xfrm>
              <a:off x="3755555" y="11837636"/>
              <a:ext cx="321199" cy="340019"/>
              <a:chOff x="0" y="-47625"/>
              <a:chExt cx="812800" cy="860425"/>
            </a:xfrm>
          </p:grpSpPr>
          <p:sp>
            <p:nvSpPr>
              <p:cNvPr id="1740" name="Google Shape;1740;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741" name="Google Shape;1741;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42" name="Google Shape;1742;p24"/>
            <p:cNvGrpSpPr/>
            <p:nvPr/>
          </p:nvGrpSpPr>
          <p:grpSpPr>
            <a:xfrm>
              <a:off x="5007406" y="10911101"/>
              <a:ext cx="321199" cy="340019"/>
              <a:chOff x="0" y="-47625"/>
              <a:chExt cx="812800" cy="860425"/>
            </a:xfrm>
          </p:grpSpPr>
          <p:sp>
            <p:nvSpPr>
              <p:cNvPr id="1743" name="Google Shape;1743;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744" name="Google Shape;1744;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45" name="Google Shape;1745;p24"/>
            <p:cNvGrpSpPr/>
            <p:nvPr/>
          </p:nvGrpSpPr>
          <p:grpSpPr>
            <a:xfrm>
              <a:off x="5007406" y="11837636"/>
              <a:ext cx="321199" cy="340019"/>
              <a:chOff x="0" y="-47625"/>
              <a:chExt cx="812800" cy="860425"/>
            </a:xfrm>
          </p:grpSpPr>
          <p:sp>
            <p:nvSpPr>
              <p:cNvPr id="1746" name="Google Shape;1746;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747" name="Google Shape;1747;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48" name="Google Shape;1748;p24"/>
            <p:cNvGrpSpPr/>
            <p:nvPr/>
          </p:nvGrpSpPr>
          <p:grpSpPr>
            <a:xfrm>
              <a:off x="0" y="12761082"/>
              <a:ext cx="321199" cy="340019"/>
              <a:chOff x="0" y="-47625"/>
              <a:chExt cx="812800" cy="860425"/>
            </a:xfrm>
          </p:grpSpPr>
          <p:sp>
            <p:nvSpPr>
              <p:cNvPr id="1749" name="Google Shape;1749;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750" name="Google Shape;1750;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51" name="Google Shape;1751;p24"/>
            <p:cNvGrpSpPr/>
            <p:nvPr/>
          </p:nvGrpSpPr>
          <p:grpSpPr>
            <a:xfrm>
              <a:off x="1251852" y="12761082"/>
              <a:ext cx="321199" cy="340019"/>
              <a:chOff x="0" y="-47625"/>
              <a:chExt cx="812800" cy="860425"/>
            </a:xfrm>
          </p:grpSpPr>
          <p:sp>
            <p:nvSpPr>
              <p:cNvPr id="1752" name="Google Shape;1752;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753" name="Google Shape;1753;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54" name="Google Shape;1754;p24"/>
            <p:cNvGrpSpPr/>
            <p:nvPr/>
          </p:nvGrpSpPr>
          <p:grpSpPr>
            <a:xfrm>
              <a:off x="2503703" y="12761082"/>
              <a:ext cx="321199" cy="340019"/>
              <a:chOff x="0" y="-47625"/>
              <a:chExt cx="812800" cy="860425"/>
            </a:xfrm>
          </p:grpSpPr>
          <p:sp>
            <p:nvSpPr>
              <p:cNvPr id="1755" name="Google Shape;1755;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756" name="Google Shape;1756;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57" name="Google Shape;1757;p24"/>
            <p:cNvGrpSpPr/>
            <p:nvPr/>
          </p:nvGrpSpPr>
          <p:grpSpPr>
            <a:xfrm>
              <a:off x="3755555" y="12761082"/>
              <a:ext cx="321199" cy="340019"/>
              <a:chOff x="0" y="-47625"/>
              <a:chExt cx="812800" cy="860425"/>
            </a:xfrm>
          </p:grpSpPr>
          <p:sp>
            <p:nvSpPr>
              <p:cNvPr id="1758" name="Google Shape;1758;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759" name="Google Shape;1759;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60" name="Google Shape;1760;p24"/>
            <p:cNvGrpSpPr/>
            <p:nvPr/>
          </p:nvGrpSpPr>
          <p:grpSpPr>
            <a:xfrm>
              <a:off x="5007406" y="12761082"/>
              <a:ext cx="321199" cy="340019"/>
              <a:chOff x="0" y="-47625"/>
              <a:chExt cx="812800" cy="860425"/>
            </a:xfrm>
          </p:grpSpPr>
          <p:sp>
            <p:nvSpPr>
              <p:cNvPr id="1761" name="Google Shape;1761;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762" name="Google Shape;1762;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63" name="Google Shape;1763;p24"/>
            <p:cNvGrpSpPr/>
            <p:nvPr/>
          </p:nvGrpSpPr>
          <p:grpSpPr>
            <a:xfrm>
              <a:off x="0" y="13684529"/>
              <a:ext cx="321199" cy="340019"/>
              <a:chOff x="0" y="-47625"/>
              <a:chExt cx="812800" cy="860425"/>
            </a:xfrm>
          </p:grpSpPr>
          <p:sp>
            <p:nvSpPr>
              <p:cNvPr id="1764" name="Google Shape;1764;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765" name="Google Shape;1765;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66" name="Google Shape;1766;p24"/>
            <p:cNvGrpSpPr/>
            <p:nvPr/>
          </p:nvGrpSpPr>
          <p:grpSpPr>
            <a:xfrm>
              <a:off x="1251852" y="13684529"/>
              <a:ext cx="321199" cy="340019"/>
              <a:chOff x="0" y="-47625"/>
              <a:chExt cx="812800" cy="860425"/>
            </a:xfrm>
          </p:grpSpPr>
          <p:sp>
            <p:nvSpPr>
              <p:cNvPr id="1767" name="Google Shape;1767;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768" name="Google Shape;1768;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69" name="Google Shape;1769;p24"/>
            <p:cNvGrpSpPr/>
            <p:nvPr/>
          </p:nvGrpSpPr>
          <p:grpSpPr>
            <a:xfrm>
              <a:off x="2503703" y="13684529"/>
              <a:ext cx="321199" cy="340019"/>
              <a:chOff x="0" y="-47625"/>
              <a:chExt cx="812800" cy="860425"/>
            </a:xfrm>
          </p:grpSpPr>
          <p:sp>
            <p:nvSpPr>
              <p:cNvPr id="1770" name="Google Shape;1770;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771" name="Google Shape;1771;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72" name="Google Shape;1772;p24"/>
            <p:cNvGrpSpPr/>
            <p:nvPr/>
          </p:nvGrpSpPr>
          <p:grpSpPr>
            <a:xfrm>
              <a:off x="3755555" y="13684529"/>
              <a:ext cx="321199" cy="340019"/>
              <a:chOff x="0" y="-47625"/>
              <a:chExt cx="812800" cy="860425"/>
            </a:xfrm>
          </p:grpSpPr>
          <p:sp>
            <p:nvSpPr>
              <p:cNvPr id="1773" name="Google Shape;1773;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774" name="Google Shape;1774;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75" name="Google Shape;1775;p24"/>
            <p:cNvGrpSpPr/>
            <p:nvPr/>
          </p:nvGrpSpPr>
          <p:grpSpPr>
            <a:xfrm>
              <a:off x="5007406" y="13684529"/>
              <a:ext cx="321199" cy="340019"/>
              <a:chOff x="0" y="-47625"/>
              <a:chExt cx="812800" cy="860425"/>
            </a:xfrm>
          </p:grpSpPr>
          <p:sp>
            <p:nvSpPr>
              <p:cNvPr id="1776" name="Google Shape;1776;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777" name="Google Shape;1777;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78" name="Google Shape;1778;p24"/>
            <p:cNvGrpSpPr/>
            <p:nvPr/>
          </p:nvGrpSpPr>
          <p:grpSpPr>
            <a:xfrm>
              <a:off x="0" y="14607975"/>
              <a:ext cx="321199" cy="340019"/>
              <a:chOff x="0" y="-47625"/>
              <a:chExt cx="812800" cy="860425"/>
            </a:xfrm>
          </p:grpSpPr>
          <p:sp>
            <p:nvSpPr>
              <p:cNvPr id="1779" name="Google Shape;1779;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780" name="Google Shape;1780;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81" name="Google Shape;1781;p24"/>
            <p:cNvGrpSpPr/>
            <p:nvPr/>
          </p:nvGrpSpPr>
          <p:grpSpPr>
            <a:xfrm>
              <a:off x="1251852" y="14607975"/>
              <a:ext cx="321199" cy="340019"/>
              <a:chOff x="0" y="-47625"/>
              <a:chExt cx="812800" cy="860425"/>
            </a:xfrm>
          </p:grpSpPr>
          <p:sp>
            <p:nvSpPr>
              <p:cNvPr id="1782" name="Google Shape;1782;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783" name="Google Shape;1783;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84" name="Google Shape;1784;p24"/>
            <p:cNvGrpSpPr/>
            <p:nvPr/>
          </p:nvGrpSpPr>
          <p:grpSpPr>
            <a:xfrm>
              <a:off x="2503703" y="14607975"/>
              <a:ext cx="321199" cy="340019"/>
              <a:chOff x="0" y="-47625"/>
              <a:chExt cx="812800" cy="860425"/>
            </a:xfrm>
          </p:grpSpPr>
          <p:sp>
            <p:nvSpPr>
              <p:cNvPr id="1785" name="Google Shape;1785;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786" name="Google Shape;1786;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87" name="Google Shape;1787;p24"/>
            <p:cNvGrpSpPr/>
            <p:nvPr/>
          </p:nvGrpSpPr>
          <p:grpSpPr>
            <a:xfrm>
              <a:off x="3755555" y="14607975"/>
              <a:ext cx="321199" cy="340019"/>
              <a:chOff x="0" y="-47625"/>
              <a:chExt cx="812800" cy="860425"/>
            </a:xfrm>
          </p:grpSpPr>
          <p:sp>
            <p:nvSpPr>
              <p:cNvPr id="1788" name="Google Shape;1788;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789" name="Google Shape;1789;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90" name="Google Shape;1790;p24"/>
            <p:cNvGrpSpPr/>
            <p:nvPr/>
          </p:nvGrpSpPr>
          <p:grpSpPr>
            <a:xfrm>
              <a:off x="5007406" y="14607975"/>
              <a:ext cx="321199" cy="340019"/>
              <a:chOff x="0" y="-47625"/>
              <a:chExt cx="812800" cy="860425"/>
            </a:xfrm>
          </p:grpSpPr>
          <p:sp>
            <p:nvSpPr>
              <p:cNvPr id="1791" name="Google Shape;1791;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792" name="Google Shape;1792;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93" name="Google Shape;1793;p24"/>
            <p:cNvGrpSpPr/>
            <p:nvPr/>
          </p:nvGrpSpPr>
          <p:grpSpPr>
            <a:xfrm>
              <a:off x="0" y="15531421"/>
              <a:ext cx="321199" cy="340019"/>
              <a:chOff x="0" y="-47625"/>
              <a:chExt cx="812800" cy="860425"/>
            </a:xfrm>
          </p:grpSpPr>
          <p:sp>
            <p:nvSpPr>
              <p:cNvPr id="1794" name="Google Shape;1794;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795" name="Google Shape;1795;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96" name="Google Shape;1796;p24"/>
            <p:cNvGrpSpPr/>
            <p:nvPr/>
          </p:nvGrpSpPr>
          <p:grpSpPr>
            <a:xfrm>
              <a:off x="1251852" y="15531421"/>
              <a:ext cx="321199" cy="340019"/>
              <a:chOff x="0" y="-47625"/>
              <a:chExt cx="812800" cy="860425"/>
            </a:xfrm>
          </p:grpSpPr>
          <p:sp>
            <p:nvSpPr>
              <p:cNvPr id="1797" name="Google Shape;1797;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798" name="Google Shape;1798;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99" name="Google Shape;1799;p24"/>
            <p:cNvGrpSpPr/>
            <p:nvPr/>
          </p:nvGrpSpPr>
          <p:grpSpPr>
            <a:xfrm>
              <a:off x="2503703" y="15531421"/>
              <a:ext cx="321199" cy="340019"/>
              <a:chOff x="0" y="-47625"/>
              <a:chExt cx="812800" cy="860425"/>
            </a:xfrm>
          </p:grpSpPr>
          <p:sp>
            <p:nvSpPr>
              <p:cNvPr id="1800" name="Google Shape;1800;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801" name="Google Shape;1801;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02" name="Google Shape;1802;p24"/>
            <p:cNvGrpSpPr/>
            <p:nvPr/>
          </p:nvGrpSpPr>
          <p:grpSpPr>
            <a:xfrm>
              <a:off x="3755555" y="15531421"/>
              <a:ext cx="321199" cy="340019"/>
              <a:chOff x="0" y="-47625"/>
              <a:chExt cx="812800" cy="860425"/>
            </a:xfrm>
          </p:grpSpPr>
          <p:sp>
            <p:nvSpPr>
              <p:cNvPr id="1803" name="Google Shape;1803;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804" name="Google Shape;1804;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05" name="Google Shape;1805;p24"/>
            <p:cNvGrpSpPr/>
            <p:nvPr/>
          </p:nvGrpSpPr>
          <p:grpSpPr>
            <a:xfrm>
              <a:off x="5007406" y="15531421"/>
              <a:ext cx="321199" cy="340019"/>
              <a:chOff x="0" y="-47625"/>
              <a:chExt cx="812800" cy="860425"/>
            </a:xfrm>
          </p:grpSpPr>
          <p:sp>
            <p:nvSpPr>
              <p:cNvPr id="1806" name="Google Shape;1806;p2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1807" name="Google Shape;1807;p24"/>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808" name="Google Shape;1808;p24"/>
          <p:cNvSpPr txBox="1"/>
          <p:nvPr/>
        </p:nvSpPr>
        <p:spPr>
          <a:xfrm>
            <a:off x="551543" y="449944"/>
            <a:ext cx="15718971" cy="8753165"/>
          </a:xfrm>
          <a:prstGeom prst="rect">
            <a:avLst/>
          </a:prstGeom>
          <a:noFill/>
          <a:ln>
            <a:noFill/>
          </a:ln>
        </p:spPr>
        <p:txBody>
          <a:bodyPr spcFirstLastPara="1" wrap="square" lIns="0" tIns="0" rIns="0" bIns="0" anchor="t" anchorCtr="0">
            <a:spAutoFit/>
          </a:bodyPr>
          <a:lstStyle/>
          <a:p>
            <a:r>
              <a:rPr lang="en-US" sz="2400" dirty="0" smtClean="0"/>
              <a:t>British innovation in transport. Throughout the years, British inventors have made a significant contribution to transport, and this continues to this day. From tractors to trains, the steam engine was a popular way of powering all kinds of machinery during the industrial revolution. In 1765, the steam </a:t>
            </a:r>
            <a:r>
              <a:rPr lang="en-US" sz="2400" b="1" dirty="0" smtClean="0"/>
              <a:t>engine was developed</a:t>
            </a:r>
            <a:r>
              <a:rPr lang="en-US" sz="2400" dirty="0" smtClean="0"/>
              <a:t> (by the Scotsman James Watt and his contemporaries) to greatly improve its efficiency. This had a huge impact on industry in Britain and throughout the world, and later, in 1928, Britain pioneered another type of engine. The jet engine was invented by Frank Whittle –the man who some people say ‘shrank the world’ by enabling people to travel by aircraft. Before cars, cycling was a preferred method of getting around. The Penny Farthing bicycle was invented in 1871 by James </a:t>
            </a:r>
            <a:r>
              <a:rPr lang="en-US" sz="2400" dirty="0" err="1" smtClean="0"/>
              <a:t>Starley</a:t>
            </a:r>
            <a:r>
              <a:rPr lang="en-US" sz="2400" dirty="0" smtClean="0"/>
              <a:t>, and was very popular in Victorian times. It was named after the ‘penny’ (a large coin) and the ‘farthing’ (a smaller coin) because the front wheel was much bigger than the back wheel, and therefore the bicycle represented the two coins in appearance. Riding a bike became a more comfortable experience when the pneumatic </a:t>
            </a:r>
            <a:r>
              <a:rPr lang="en-US" sz="2400" dirty="0" err="1" smtClean="0"/>
              <a:t>tyre</a:t>
            </a:r>
            <a:r>
              <a:rPr lang="en-US" sz="2400" dirty="0" smtClean="0"/>
              <a:t> was invented in 1885. Since then, pneumatic </a:t>
            </a:r>
            <a:r>
              <a:rPr lang="en-US" sz="2400" dirty="0" err="1" smtClean="0"/>
              <a:t>tyres</a:t>
            </a:r>
            <a:r>
              <a:rPr lang="en-US" sz="2400" dirty="0" smtClean="0"/>
              <a:t> have become ubiquitous and are now used on all</a:t>
            </a:r>
            <a:endParaRPr lang="ru-RU" sz="2400" dirty="0" smtClean="0"/>
          </a:p>
          <a:p>
            <a:r>
              <a:rPr lang="en-US" sz="2400" dirty="0" smtClean="0"/>
              <a:t>modern bikes –including motorbikes. Unlike environmentally friendly bicycles, however,</a:t>
            </a:r>
            <a:endParaRPr lang="ru-RU" sz="2400" dirty="0" smtClean="0"/>
          </a:p>
          <a:p>
            <a:r>
              <a:rPr lang="en-US" sz="2400" dirty="0" smtClean="0"/>
              <a:t>motorbikes produce pollutants which some people believe are responsible for global warming. In 2005, the hydrogen fuel cell motorbike was designed to address this problem. Although the current price for this kind of motorbike is very high, they will become more affordable as demand for them increases, and scientists predict that, in the future, all major car manufacturers will be mass-producing hydrogen fuel vehicles. Londoners, and visitors to the capital city, are likely to be very familiar with ‘The Tube’, which carries more than one billion passengers every year. The subway train was invented in 1865 and London was the first city to have an underground railway system. Countries throughout the world soon replicated the idea and there are now approximately 160 similar systems in operation internationally. In the future, transport may be taken to a much greater extreme and, in the same way that Frank Whittle shrank the world with the jet engine, spacecraft looks set to shrink the universe. The idea of space travel was invented in 2009 and people have already bought tickets for the British company Virgin space flights, which are scheduled for 2013.</a:t>
            </a:r>
            <a:endParaRPr lang="ru-RU" sz="2400" dirty="0" smtClean="0"/>
          </a:p>
          <a:p>
            <a:pPr marL="0" marR="0" lvl="0" indent="0" algn="l" rtl="0">
              <a:lnSpc>
                <a:spcPct val="120000"/>
              </a:lnSpc>
              <a:spcBef>
                <a:spcPts val="0"/>
              </a:spcBef>
              <a:spcAft>
                <a:spcPts val="0"/>
              </a:spcAft>
              <a:buNone/>
            </a:pPr>
            <a:endParaRPr dirty="0"/>
          </a:p>
        </p:txBody>
      </p:sp>
      <p:pic>
        <p:nvPicPr>
          <p:cNvPr id="1819" name="Google Shape;1819;p24"/>
          <p:cNvPicPr preferRelativeResize="0"/>
          <p:nvPr/>
        </p:nvPicPr>
        <p:blipFill rotWithShape="1">
          <a:blip r:embed="rId4">
            <a:alphaModFix/>
          </a:blip>
          <a:srcRect/>
          <a:stretch/>
        </p:blipFill>
        <p:spPr>
          <a:xfrm>
            <a:off x="15495652" y="-607864"/>
            <a:ext cx="3527296" cy="370157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6"/>
        <p:cNvGrpSpPr/>
        <p:nvPr/>
      </p:nvGrpSpPr>
      <p:grpSpPr>
        <a:xfrm>
          <a:off x="0" y="0"/>
          <a:ext cx="0" cy="0"/>
          <a:chOff x="0" y="0"/>
          <a:chExt cx="0" cy="0"/>
        </a:xfrm>
      </p:grpSpPr>
      <p:pic>
        <p:nvPicPr>
          <p:cNvPr id="2167" name="Google Shape;2167;p27"/>
          <p:cNvPicPr preferRelativeResize="0"/>
          <p:nvPr/>
        </p:nvPicPr>
        <p:blipFill rotWithShape="1">
          <a:blip r:embed="rId3">
            <a:alphaModFix/>
          </a:blip>
          <a:srcRect t="7812" b="7811"/>
          <a:stretch/>
        </p:blipFill>
        <p:spPr>
          <a:xfrm>
            <a:off x="0" y="0"/>
            <a:ext cx="18288000" cy="10287000"/>
          </a:xfrm>
          <a:prstGeom prst="rect">
            <a:avLst/>
          </a:prstGeom>
          <a:noFill/>
          <a:ln>
            <a:noFill/>
          </a:ln>
        </p:spPr>
      </p:pic>
      <p:grpSp>
        <p:nvGrpSpPr>
          <p:cNvPr id="2182" name="Google Shape;2182;p27"/>
          <p:cNvGrpSpPr/>
          <p:nvPr/>
        </p:nvGrpSpPr>
        <p:grpSpPr>
          <a:xfrm>
            <a:off x="15310862" y="7257143"/>
            <a:ext cx="2469138" cy="2333851"/>
            <a:chOff x="0" y="-16959"/>
            <a:chExt cx="4801669" cy="4469821"/>
          </a:xfrm>
        </p:grpSpPr>
        <p:grpSp>
          <p:nvGrpSpPr>
            <p:cNvPr id="2183" name="Google Shape;2183;p27"/>
            <p:cNvGrpSpPr/>
            <p:nvPr/>
          </p:nvGrpSpPr>
          <p:grpSpPr>
            <a:xfrm>
              <a:off x="0" y="-16959"/>
              <a:ext cx="289436" cy="306395"/>
              <a:chOff x="0" y="-47625"/>
              <a:chExt cx="812800" cy="860425"/>
            </a:xfrm>
          </p:grpSpPr>
          <p:sp>
            <p:nvSpPr>
              <p:cNvPr id="2184" name="Google Shape;2184;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185" name="Google Shape;2185;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86" name="Google Shape;2186;p27"/>
            <p:cNvGrpSpPr/>
            <p:nvPr/>
          </p:nvGrpSpPr>
          <p:grpSpPr>
            <a:xfrm>
              <a:off x="0" y="817953"/>
              <a:ext cx="289436" cy="306395"/>
              <a:chOff x="0" y="-47625"/>
              <a:chExt cx="812800" cy="860425"/>
            </a:xfrm>
          </p:grpSpPr>
          <p:sp>
            <p:nvSpPr>
              <p:cNvPr id="2187" name="Google Shape;2187;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188" name="Google Shape;2188;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89" name="Google Shape;2189;p27"/>
            <p:cNvGrpSpPr/>
            <p:nvPr/>
          </p:nvGrpSpPr>
          <p:grpSpPr>
            <a:xfrm>
              <a:off x="1128058" y="-16959"/>
              <a:ext cx="289436" cy="306395"/>
              <a:chOff x="0" y="-47625"/>
              <a:chExt cx="812800" cy="860425"/>
            </a:xfrm>
          </p:grpSpPr>
          <p:sp>
            <p:nvSpPr>
              <p:cNvPr id="2190" name="Google Shape;2190;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191" name="Google Shape;2191;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92" name="Google Shape;2192;p27"/>
            <p:cNvGrpSpPr/>
            <p:nvPr/>
          </p:nvGrpSpPr>
          <p:grpSpPr>
            <a:xfrm>
              <a:off x="1128058" y="817953"/>
              <a:ext cx="289436" cy="306395"/>
              <a:chOff x="0" y="-47625"/>
              <a:chExt cx="812800" cy="860425"/>
            </a:xfrm>
          </p:grpSpPr>
          <p:sp>
            <p:nvSpPr>
              <p:cNvPr id="2193" name="Google Shape;2193;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194" name="Google Shape;2194;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95" name="Google Shape;2195;p27"/>
            <p:cNvGrpSpPr/>
            <p:nvPr/>
          </p:nvGrpSpPr>
          <p:grpSpPr>
            <a:xfrm>
              <a:off x="2256117" y="-16959"/>
              <a:ext cx="289436" cy="306395"/>
              <a:chOff x="0" y="-47625"/>
              <a:chExt cx="812800" cy="860425"/>
            </a:xfrm>
          </p:grpSpPr>
          <p:sp>
            <p:nvSpPr>
              <p:cNvPr id="2196" name="Google Shape;2196;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197" name="Google Shape;2197;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98" name="Google Shape;2198;p27"/>
            <p:cNvGrpSpPr/>
            <p:nvPr/>
          </p:nvGrpSpPr>
          <p:grpSpPr>
            <a:xfrm>
              <a:off x="2256117" y="817953"/>
              <a:ext cx="289436" cy="306395"/>
              <a:chOff x="0" y="-47625"/>
              <a:chExt cx="812800" cy="860425"/>
            </a:xfrm>
          </p:grpSpPr>
          <p:sp>
            <p:nvSpPr>
              <p:cNvPr id="2199" name="Google Shape;2199;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200" name="Google Shape;2200;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01" name="Google Shape;2201;p27"/>
            <p:cNvGrpSpPr/>
            <p:nvPr/>
          </p:nvGrpSpPr>
          <p:grpSpPr>
            <a:xfrm>
              <a:off x="3384175" y="-16959"/>
              <a:ext cx="289436" cy="306395"/>
              <a:chOff x="0" y="-47625"/>
              <a:chExt cx="812800" cy="860425"/>
            </a:xfrm>
          </p:grpSpPr>
          <p:sp>
            <p:nvSpPr>
              <p:cNvPr id="2202" name="Google Shape;2202;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203" name="Google Shape;2203;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04" name="Google Shape;2204;p27"/>
            <p:cNvGrpSpPr/>
            <p:nvPr/>
          </p:nvGrpSpPr>
          <p:grpSpPr>
            <a:xfrm>
              <a:off x="3384175" y="817953"/>
              <a:ext cx="289436" cy="306395"/>
              <a:chOff x="0" y="-47625"/>
              <a:chExt cx="812800" cy="860425"/>
            </a:xfrm>
          </p:grpSpPr>
          <p:sp>
            <p:nvSpPr>
              <p:cNvPr id="2205" name="Google Shape;2205;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206" name="Google Shape;2206;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07" name="Google Shape;2207;p27"/>
            <p:cNvGrpSpPr/>
            <p:nvPr/>
          </p:nvGrpSpPr>
          <p:grpSpPr>
            <a:xfrm>
              <a:off x="4512233" y="-16959"/>
              <a:ext cx="289436" cy="306395"/>
              <a:chOff x="0" y="-47625"/>
              <a:chExt cx="812800" cy="860425"/>
            </a:xfrm>
          </p:grpSpPr>
          <p:sp>
            <p:nvSpPr>
              <p:cNvPr id="2208" name="Google Shape;2208;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209" name="Google Shape;2209;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10" name="Google Shape;2210;p27"/>
            <p:cNvGrpSpPr/>
            <p:nvPr/>
          </p:nvGrpSpPr>
          <p:grpSpPr>
            <a:xfrm>
              <a:off x="4512233" y="817953"/>
              <a:ext cx="289436" cy="306395"/>
              <a:chOff x="0" y="-47625"/>
              <a:chExt cx="812800" cy="860425"/>
            </a:xfrm>
          </p:grpSpPr>
          <p:sp>
            <p:nvSpPr>
              <p:cNvPr id="2211" name="Google Shape;2211;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212" name="Google Shape;2212;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13" name="Google Shape;2213;p27"/>
            <p:cNvGrpSpPr/>
            <p:nvPr/>
          </p:nvGrpSpPr>
          <p:grpSpPr>
            <a:xfrm>
              <a:off x="0" y="1650081"/>
              <a:ext cx="289436" cy="306395"/>
              <a:chOff x="0" y="-47625"/>
              <a:chExt cx="812800" cy="860425"/>
            </a:xfrm>
          </p:grpSpPr>
          <p:sp>
            <p:nvSpPr>
              <p:cNvPr id="2214" name="Google Shape;2214;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215" name="Google Shape;2215;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16" name="Google Shape;2216;p27"/>
            <p:cNvGrpSpPr/>
            <p:nvPr/>
          </p:nvGrpSpPr>
          <p:grpSpPr>
            <a:xfrm>
              <a:off x="1128058" y="1650081"/>
              <a:ext cx="289436" cy="306395"/>
              <a:chOff x="0" y="-47625"/>
              <a:chExt cx="812800" cy="860425"/>
            </a:xfrm>
          </p:grpSpPr>
          <p:sp>
            <p:nvSpPr>
              <p:cNvPr id="2217" name="Google Shape;2217;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218" name="Google Shape;2218;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19" name="Google Shape;2219;p27"/>
            <p:cNvGrpSpPr/>
            <p:nvPr/>
          </p:nvGrpSpPr>
          <p:grpSpPr>
            <a:xfrm>
              <a:off x="2256117" y="1650081"/>
              <a:ext cx="289436" cy="306395"/>
              <a:chOff x="0" y="-47625"/>
              <a:chExt cx="812800" cy="860425"/>
            </a:xfrm>
          </p:grpSpPr>
          <p:sp>
            <p:nvSpPr>
              <p:cNvPr id="2220" name="Google Shape;2220;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221" name="Google Shape;2221;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22" name="Google Shape;2222;p27"/>
            <p:cNvGrpSpPr/>
            <p:nvPr/>
          </p:nvGrpSpPr>
          <p:grpSpPr>
            <a:xfrm>
              <a:off x="3384175" y="1650081"/>
              <a:ext cx="289436" cy="306395"/>
              <a:chOff x="0" y="-47625"/>
              <a:chExt cx="812800" cy="860425"/>
            </a:xfrm>
          </p:grpSpPr>
          <p:sp>
            <p:nvSpPr>
              <p:cNvPr id="2223" name="Google Shape;2223;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224" name="Google Shape;2224;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25" name="Google Shape;2225;p27"/>
            <p:cNvGrpSpPr/>
            <p:nvPr/>
          </p:nvGrpSpPr>
          <p:grpSpPr>
            <a:xfrm>
              <a:off x="4512233" y="1650081"/>
              <a:ext cx="289436" cy="306395"/>
              <a:chOff x="0" y="-47625"/>
              <a:chExt cx="812800" cy="860425"/>
            </a:xfrm>
          </p:grpSpPr>
          <p:sp>
            <p:nvSpPr>
              <p:cNvPr id="2226" name="Google Shape;2226;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227" name="Google Shape;2227;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28" name="Google Shape;2228;p27"/>
            <p:cNvGrpSpPr/>
            <p:nvPr/>
          </p:nvGrpSpPr>
          <p:grpSpPr>
            <a:xfrm>
              <a:off x="0" y="2482210"/>
              <a:ext cx="289436" cy="306395"/>
              <a:chOff x="0" y="-47625"/>
              <a:chExt cx="812800" cy="860425"/>
            </a:xfrm>
          </p:grpSpPr>
          <p:sp>
            <p:nvSpPr>
              <p:cNvPr id="2229" name="Google Shape;2229;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230" name="Google Shape;2230;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31" name="Google Shape;2231;p27"/>
            <p:cNvGrpSpPr/>
            <p:nvPr/>
          </p:nvGrpSpPr>
          <p:grpSpPr>
            <a:xfrm>
              <a:off x="1128058" y="2482210"/>
              <a:ext cx="289436" cy="306395"/>
              <a:chOff x="0" y="-47625"/>
              <a:chExt cx="812800" cy="860425"/>
            </a:xfrm>
          </p:grpSpPr>
          <p:sp>
            <p:nvSpPr>
              <p:cNvPr id="2232" name="Google Shape;2232;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233" name="Google Shape;2233;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34" name="Google Shape;2234;p27"/>
            <p:cNvGrpSpPr/>
            <p:nvPr/>
          </p:nvGrpSpPr>
          <p:grpSpPr>
            <a:xfrm>
              <a:off x="2256117" y="2482210"/>
              <a:ext cx="289436" cy="306395"/>
              <a:chOff x="0" y="-47625"/>
              <a:chExt cx="812800" cy="860425"/>
            </a:xfrm>
          </p:grpSpPr>
          <p:sp>
            <p:nvSpPr>
              <p:cNvPr id="2235" name="Google Shape;2235;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236" name="Google Shape;2236;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37" name="Google Shape;2237;p27"/>
            <p:cNvGrpSpPr/>
            <p:nvPr/>
          </p:nvGrpSpPr>
          <p:grpSpPr>
            <a:xfrm>
              <a:off x="3384175" y="2482210"/>
              <a:ext cx="289436" cy="306395"/>
              <a:chOff x="0" y="-47625"/>
              <a:chExt cx="812800" cy="860425"/>
            </a:xfrm>
          </p:grpSpPr>
          <p:sp>
            <p:nvSpPr>
              <p:cNvPr id="2238" name="Google Shape;2238;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239" name="Google Shape;2239;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40" name="Google Shape;2240;p27"/>
            <p:cNvGrpSpPr/>
            <p:nvPr/>
          </p:nvGrpSpPr>
          <p:grpSpPr>
            <a:xfrm>
              <a:off x="4512233" y="2482210"/>
              <a:ext cx="289436" cy="306395"/>
              <a:chOff x="0" y="-47625"/>
              <a:chExt cx="812800" cy="860425"/>
            </a:xfrm>
          </p:grpSpPr>
          <p:sp>
            <p:nvSpPr>
              <p:cNvPr id="2241" name="Google Shape;2241;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242" name="Google Shape;2242;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43" name="Google Shape;2243;p27"/>
            <p:cNvGrpSpPr/>
            <p:nvPr/>
          </p:nvGrpSpPr>
          <p:grpSpPr>
            <a:xfrm>
              <a:off x="0" y="3314338"/>
              <a:ext cx="289436" cy="306395"/>
              <a:chOff x="0" y="-47625"/>
              <a:chExt cx="812800" cy="860425"/>
            </a:xfrm>
          </p:grpSpPr>
          <p:sp>
            <p:nvSpPr>
              <p:cNvPr id="2244" name="Google Shape;2244;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245" name="Google Shape;2245;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46" name="Google Shape;2246;p27"/>
            <p:cNvGrpSpPr/>
            <p:nvPr/>
          </p:nvGrpSpPr>
          <p:grpSpPr>
            <a:xfrm>
              <a:off x="1128058" y="3314338"/>
              <a:ext cx="289436" cy="306395"/>
              <a:chOff x="0" y="-47625"/>
              <a:chExt cx="812800" cy="860425"/>
            </a:xfrm>
          </p:grpSpPr>
          <p:sp>
            <p:nvSpPr>
              <p:cNvPr id="2247" name="Google Shape;2247;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248" name="Google Shape;2248;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49" name="Google Shape;2249;p27"/>
            <p:cNvGrpSpPr/>
            <p:nvPr/>
          </p:nvGrpSpPr>
          <p:grpSpPr>
            <a:xfrm>
              <a:off x="2256117" y="3314338"/>
              <a:ext cx="289436" cy="306395"/>
              <a:chOff x="0" y="-47625"/>
              <a:chExt cx="812800" cy="860425"/>
            </a:xfrm>
          </p:grpSpPr>
          <p:sp>
            <p:nvSpPr>
              <p:cNvPr id="2250" name="Google Shape;2250;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251" name="Google Shape;2251;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52" name="Google Shape;2252;p27"/>
            <p:cNvGrpSpPr/>
            <p:nvPr/>
          </p:nvGrpSpPr>
          <p:grpSpPr>
            <a:xfrm>
              <a:off x="3384175" y="3314338"/>
              <a:ext cx="289436" cy="306395"/>
              <a:chOff x="0" y="-47625"/>
              <a:chExt cx="812800" cy="860425"/>
            </a:xfrm>
          </p:grpSpPr>
          <p:sp>
            <p:nvSpPr>
              <p:cNvPr id="2253" name="Google Shape;2253;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254" name="Google Shape;2254;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55" name="Google Shape;2255;p27"/>
            <p:cNvGrpSpPr/>
            <p:nvPr/>
          </p:nvGrpSpPr>
          <p:grpSpPr>
            <a:xfrm>
              <a:off x="4512233" y="3314338"/>
              <a:ext cx="289436" cy="306395"/>
              <a:chOff x="0" y="-47625"/>
              <a:chExt cx="812800" cy="860425"/>
            </a:xfrm>
          </p:grpSpPr>
          <p:sp>
            <p:nvSpPr>
              <p:cNvPr id="2256" name="Google Shape;2256;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257" name="Google Shape;2257;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58" name="Google Shape;2258;p27"/>
            <p:cNvGrpSpPr/>
            <p:nvPr/>
          </p:nvGrpSpPr>
          <p:grpSpPr>
            <a:xfrm>
              <a:off x="0" y="4146467"/>
              <a:ext cx="289436" cy="306395"/>
              <a:chOff x="0" y="-47625"/>
              <a:chExt cx="812800" cy="860425"/>
            </a:xfrm>
          </p:grpSpPr>
          <p:sp>
            <p:nvSpPr>
              <p:cNvPr id="2259" name="Google Shape;2259;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260" name="Google Shape;2260;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61" name="Google Shape;2261;p27"/>
            <p:cNvGrpSpPr/>
            <p:nvPr/>
          </p:nvGrpSpPr>
          <p:grpSpPr>
            <a:xfrm>
              <a:off x="1128058" y="4146467"/>
              <a:ext cx="289436" cy="306395"/>
              <a:chOff x="0" y="-47625"/>
              <a:chExt cx="812800" cy="860425"/>
            </a:xfrm>
          </p:grpSpPr>
          <p:sp>
            <p:nvSpPr>
              <p:cNvPr id="2262" name="Google Shape;2262;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263" name="Google Shape;2263;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64" name="Google Shape;2264;p27"/>
            <p:cNvGrpSpPr/>
            <p:nvPr/>
          </p:nvGrpSpPr>
          <p:grpSpPr>
            <a:xfrm>
              <a:off x="2256117" y="4146467"/>
              <a:ext cx="289436" cy="306395"/>
              <a:chOff x="0" y="-47625"/>
              <a:chExt cx="812800" cy="860425"/>
            </a:xfrm>
          </p:grpSpPr>
          <p:sp>
            <p:nvSpPr>
              <p:cNvPr id="2265" name="Google Shape;2265;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266" name="Google Shape;2266;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67" name="Google Shape;2267;p27"/>
            <p:cNvGrpSpPr/>
            <p:nvPr/>
          </p:nvGrpSpPr>
          <p:grpSpPr>
            <a:xfrm>
              <a:off x="3384175" y="4146467"/>
              <a:ext cx="289436" cy="306395"/>
              <a:chOff x="0" y="-47625"/>
              <a:chExt cx="812800" cy="860425"/>
            </a:xfrm>
          </p:grpSpPr>
          <p:sp>
            <p:nvSpPr>
              <p:cNvPr id="2268" name="Google Shape;2268;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269" name="Google Shape;2269;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70" name="Google Shape;2270;p27"/>
            <p:cNvGrpSpPr/>
            <p:nvPr/>
          </p:nvGrpSpPr>
          <p:grpSpPr>
            <a:xfrm>
              <a:off x="4512233" y="4146467"/>
              <a:ext cx="289436" cy="306395"/>
              <a:chOff x="0" y="-47625"/>
              <a:chExt cx="812800" cy="860425"/>
            </a:xfrm>
          </p:grpSpPr>
          <p:sp>
            <p:nvSpPr>
              <p:cNvPr id="2271" name="Google Shape;2271;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272" name="Google Shape;2272;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2273" name="Google Shape;2273;p27"/>
          <p:cNvGrpSpPr/>
          <p:nvPr/>
        </p:nvGrpSpPr>
        <p:grpSpPr>
          <a:xfrm>
            <a:off x="1045029" y="-699452"/>
            <a:ext cx="3976914" cy="3326538"/>
            <a:chOff x="0" y="-11027"/>
            <a:chExt cx="3122121" cy="2906348"/>
          </a:xfrm>
        </p:grpSpPr>
        <p:grpSp>
          <p:nvGrpSpPr>
            <p:cNvPr id="2274" name="Google Shape;2274;p27"/>
            <p:cNvGrpSpPr/>
            <p:nvPr/>
          </p:nvGrpSpPr>
          <p:grpSpPr>
            <a:xfrm>
              <a:off x="0" y="-11027"/>
              <a:ext cx="188196" cy="199223"/>
              <a:chOff x="0" y="-47625"/>
              <a:chExt cx="812800" cy="860425"/>
            </a:xfrm>
          </p:grpSpPr>
          <p:sp>
            <p:nvSpPr>
              <p:cNvPr id="2275" name="Google Shape;2275;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276" name="Google Shape;2276;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77" name="Google Shape;2277;p27"/>
            <p:cNvGrpSpPr/>
            <p:nvPr/>
          </p:nvGrpSpPr>
          <p:grpSpPr>
            <a:xfrm>
              <a:off x="0" y="531846"/>
              <a:ext cx="188196" cy="199223"/>
              <a:chOff x="0" y="-47625"/>
              <a:chExt cx="812800" cy="860425"/>
            </a:xfrm>
          </p:grpSpPr>
          <p:sp>
            <p:nvSpPr>
              <p:cNvPr id="2278" name="Google Shape;2278;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279" name="Google Shape;2279;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80" name="Google Shape;2280;p27"/>
            <p:cNvGrpSpPr/>
            <p:nvPr/>
          </p:nvGrpSpPr>
          <p:grpSpPr>
            <a:xfrm>
              <a:off x="733481" y="-11027"/>
              <a:ext cx="188196" cy="199223"/>
              <a:chOff x="0" y="-47625"/>
              <a:chExt cx="812800" cy="860425"/>
            </a:xfrm>
          </p:grpSpPr>
          <p:sp>
            <p:nvSpPr>
              <p:cNvPr id="2281" name="Google Shape;2281;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282" name="Google Shape;2282;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83" name="Google Shape;2283;p27"/>
            <p:cNvGrpSpPr/>
            <p:nvPr/>
          </p:nvGrpSpPr>
          <p:grpSpPr>
            <a:xfrm>
              <a:off x="733481" y="531846"/>
              <a:ext cx="188196" cy="199223"/>
              <a:chOff x="0" y="-47625"/>
              <a:chExt cx="812800" cy="860425"/>
            </a:xfrm>
          </p:grpSpPr>
          <p:sp>
            <p:nvSpPr>
              <p:cNvPr id="2284" name="Google Shape;2284;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285" name="Google Shape;2285;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86" name="Google Shape;2286;p27"/>
            <p:cNvGrpSpPr/>
            <p:nvPr/>
          </p:nvGrpSpPr>
          <p:grpSpPr>
            <a:xfrm>
              <a:off x="1466962" y="-11027"/>
              <a:ext cx="188196" cy="199223"/>
              <a:chOff x="0" y="-47625"/>
              <a:chExt cx="812800" cy="860425"/>
            </a:xfrm>
          </p:grpSpPr>
          <p:sp>
            <p:nvSpPr>
              <p:cNvPr id="2287" name="Google Shape;2287;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288" name="Google Shape;2288;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89" name="Google Shape;2289;p27"/>
            <p:cNvGrpSpPr/>
            <p:nvPr/>
          </p:nvGrpSpPr>
          <p:grpSpPr>
            <a:xfrm>
              <a:off x="1466962" y="531846"/>
              <a:ext cx="188196" cy="199223"/>
              <a:chOff x="0" y="-47625"/>
              <a:chExt cx="812800" cy="860425"/>
            </a:xfrm>
          </p:grpSpPr>
          <p:sp>
            <p:nvSpPr>
              <p:cNvPr id="2290" name="Google Shape;2290;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291" name="Google Shape;2291;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92" name="Google Shape;2292;p27"/>
            <p:cNvGrpSpPr/>
            <p:nvPr/>
          </p:nvGrpSpPr>
          <p:grpSpPr>
            <a:xfrm>
              <a:off x="2200444" y="-11027"/>
              <a:ext cx="188196" cy="199223"/>
              <a:chOff x="0" y="-47625"/>
              <a:chExt cx="812800" cy="860425"/>
            </a:xfrm>
          </p:grpSpPr>
          <p:sp>
            <p:nvSpPr>
              <p:cNvPr id="2293" name="Google Shape;2293;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294" name="Google Shape;2294;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95" name="Google Shape;2295;p27"/>
            <p:cNvGrpSpPr/>
            <p:nvPr/>
          </p:nvGrpSpPr>
          <p:grpSpPr>
            <a:xfrm>
              <a:off x="2200444" y="531846"/>
              <a:ext cx="188196" cy="199223"/>
              <a:chOff x="0" y="-47625"/>
              <a:chExt cx="812800" cy="860425"/>
            </a:xfrm>
          </p:grpSpPr>
          <p:sp>
            <p:nvSpPr>
              <p:cNvPr id="2296" name="Google Shape;2296;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297" name="Google Shape;2297;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98" name="Google Shape;2298;p27"/>
            <p:cNvGrpSpPr/>
            <p:nvPr/>
          </p:nvGrpSpPr>
          <p:grpSpPr>
            <a:xfrm>
              <a:off x="2933925" y="-11027"/>
              <a:ext cx="188196" cy="199223"/>
              <a:chOff x="0" y="-47625"/>
              <a:chExt cx="812800" cy="860425"/>
            </a:xfrm>
          </p:grpSpPr>
          <p:sp>
            <p:nvSpPr>
              <p:cNvPr id="2299" name="Google Shape;2299;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300" name="Google Shape;2300;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01" name="Google Shape;2301;p27"/>
            <p:cNvGrpSpPr/>
            <p:nvPr/>
          </p:nvGrpSpPr>
          <p:grpSpPr>
            <a:xfrm>
              <a:off x="2933925" y="531846"/>
              <a:ext cx="188196" cy="199223"/>
              <a:chOff x="0" y="-47625"/>
              <a:chExt cx="812800" cy="860425"/>
            </a:xfrm>
          </p:grpSpPr>
          <p:sp>
            <p:nvSpPr>
              <p:cNvPr id="2302" name="Google Shape;2302;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303" name="Google Shape;2303;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04" name="Google Shape;2304;p27"/>
            <p:cNvGrpSpPr/>
            <p:nvPr/>
          </p:nvGrpSpPr>
          <p:grpSpPr>
            <a:xfrm>
              <a:off x="0" y="1072909"/>
              <a:ext cx="188196" cy="199223"/>
              <a:chOff x="0" y="-47625"/>
              <a:chExt cx="812800" cy="860425"/>
            </a:xfrm>
          </p:grpSpPr>
          <p:sp>
            <p:nvSpPr>
              <p:cNvPr id="2305" name="Google Shape;2305;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306" name="Google Shape;2306;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07" name="Google Shape;2307;p27"/>
            <p:cNvGrpSpPr/>
            <p:nvPr/>
          </p:nvGrpSpPr>
          <p:grpSpPr>
            <a:xfrm>
              <a:off x="733481" y="1072909"/>
              <a:ext cx="188196" cy="199223"/>
              <a:chOff x="0" y="-47625"/>
              <a:chExt cx="812800" cy="860425"/>
            </a:xfrm>
          </p:grpSpPr>
          <p:sp>
            <p:nvSpPr>
              <p:cNvPr id="2308" name="Google Shape;2308;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309" name="Google Shape;2309;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10" name="Google Shape;2310;p27"/>
            <p:cNvGrpSpPr/>
            <p:nvPr/>
          </p:nvGrpSpPr>
          <p:grpSpPr>
            <a:xfrm>
              <a:off x="1466962" y="1072909"/>
              <a:ext cx="188196" cy="199223"/>
              <a:chOff x="0" y="-47625"/>
              <a:chExt cx="812800" cy="860425"/>
            </a:xfrm>
          </p:grpSpPr>
          <p:sp>
            <p:nvSpPr>
              <p:cNvPr id="2311" name="Google Shape;2311;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312" name="Google Shape;2312;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13" name="Google Shape;2313;p27"/>
            <p:cNvGrpSpPr/>
            <p:nvPr/>
          </p:nvGrpSpPr>
          <p:grpSpPr>
            <a:xfrm>
              <a:off x="2200444" y="1072909"/>
              <a:ext cx="188196" cy="199223"/>
              <a:chOff x="0" y="-47625"/>
              <a:chExt cx="812800" cy="860425"/>
            </a:xfrm>
          </p:grpSpPr>
          <p:sp>
            <p:nvSpPr>
              <p:cNvPr id="2314" name="Google Shape;2314;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315" name="Google Shape;2315;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16" name="Google Shape;2316;p27"/>
            <p:cNvGrpSpPr/>
            <p:nvPr/>
          </p:nvGrpSpPr>
          <p:grpSpPr>
            <a:xfrm>
              <a:off x="2933925" y="1072909"/>
              <a:ext cx="188196" cy="199223"/>
              <a:chOff x="0" y="-47625"/>
              <a:chExt cx="812800" cy="860425"/>
            </a:xfrm>
          </p:grpSpPr>
          <p:sp>
            <p:nvSpPr>
              <p:cNvPr id="2317" name="Google Shape;2317;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318" name="Google Shape;2318;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19" name="Google Shape;2319;p27"/>
            <p:cNvGrpSpPr/>
            <p:nvPr/>
          </p:nvGrpSpPr>
          <p:grpSpPr>
            <a:xfrm>
              <a:off x="0" y="1613972"/>
              <a:ext cx="188196" cy="199223"/>
              <a:chOff x="0" y="-47625"/>
              <a:chExt cx="812800" cy="860425"/>
            </a:xfrm>
          </p:grpSpPr>
          <p:sp>
            <p:nvSpPr>
              <p:cNvPr id="2320" name="Google Shape;2320;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321" name="Google Shape;2321;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22" name="Google Shape;2322;p27"/>
            <p:cNvGrpSpPr/>
            <p:nvPr/>
          </p:nvGrpSpPr>
          <p:grpSpPr>
            <a:xfrm>
              <a:off x="733481" y="1613972"/>
              <a:ext cx="188196" cy="199223"/>
              <a:chOff x="0" y="-47625"/>
              <a:chExt cx="812800" cy="860425"/>
            </a:xfrm>
          </p:grpSpPr>
          <p:sp>
            <p:nvSpPr>
              <p:cNvPr id="2323" name="Google Shape;2323;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324" name="Google Shape;2324;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25" name="Google Shape;2325;p27"/>
            <p:cNvGrpSpPr/>
            <p:nvPr/>
          </p:nvGrpSpPr>
          <p:grpSpPr>
            <a:xfrm>
              <a:off x="1466962" y="1613972"/>
              <a:ext cx="188196" cy="199223"/>
              <a:chOff x="0" y="-47625"/>
              <a:chExt cx="812800" cy="860425"/>
            </a:xfrm>
          </p:grpSpPr>
          <p:sp>
            <p:nvSpPr>
              <p:cNvPr id="2326" name="Google Shape;2326;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327" name="Google Shape;2327;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28" name="Google Shape;2328;p27"/>
            <p:cNvGrpSpPr/>
            <p:nvPr/>
          </p:nvGrpSpPr>
          <p:grpSpPr>
            <a:xfrm>
              <a:off x="2200444" y="1613972"/>
              <a:ext cx="188196" cy="199223"/>
              <a:chOff x="0" y="-47625"/>
              <a:chExt cx="812800" cy="860425"/>
            </a:xfrm>
          </p:grpSpPr>
          <p:sp>
            <p:nvSpPr>
              <p:cNvPr id="2329" name="Google Shape;2329;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330" name="Google Shape;2330;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31" name="Google Shape;2331;p27"/>
            <p:cNvGrpSpPr/>
            <p:nvPr/>
          </p:nvGrpSpPr>
          <p:grpSpPr>
            <a:xfrm>
              <a:off x="2933925" y="1613972"/>
              <a:ext cx="188196" cy="199223"/>
              <a:chOff x="0" y="-47625"/>
              <a:chExt cx="812800" cy="860425"/>
            </a:xfrm>
          </p:grpSpPr>
          <p:sp>
            <p:nvSpPr>
              <p:cNvPr id="2332" name="Google Shape;2332;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333" name="Google Shape;2333;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34" name="Google Shape;2334;p27"/>
            <p:cNvGrpSpPr/>
            <p:nvPr/>
          </p:nvGrpSpPr>
          <p:grpSpPr>
            <a:xfrm>
              <a:off x="0" y="2155035"/>
              <a:ext cx="188196" cy="199223"/>
              <a:chOff x="0" y="-47625"/>
              <a:chExt cx="812800" cy="860425"/>
            </a:xfrm>
          </p:grpSpPr>
          <p:sp>
            <p:nvSpPr>
              <p:cNvPr id="2335" name="Google Shape;2335;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336" name="Google Shape;2336;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37" name="Google Shape;2337;p27"/>
            <p:cNvGrpSpPr/>
            <p:nvPr/>
          </p:nvGrpSpPr>
          <p:grpSpPr>
            <a:xfrm>
              <a:off x="733481" y="2155035"/>
              <a:ext cx="188196" cy="199223"/>
              <a:chOff x="0" y="-47625"/>
              <a:chExt cx="812800" cy="860425"/>
            </a:xfrm>
          </p:grpSpPr>
          <p:sp>
            <p:nvSpPr>
              <p:cNvPr id="2338" name="Google Shape;2338;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339" name="Google Shape;2339;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40" name="Google Shape;2340;p27"/>
            <p:cNvGrpSpPr/>
            <p:nvPr/>
          </p:nvGrpSpPr>
          <p:grpSpPr>
            <a:xfrm>
              <a:off x="1466962" y="2155035"/>
              <a:ext cx="188196" cy="199223"/>
              <a:chOff x="0" y="-47625"/>
              <a:chExt cx="812800" cy="860425"/>
            </a:xfrm>
          </p:grpSpPr>
          <p:sp>
            <p:nvSpPr>
              <p:cNvPr id="2341" name="Google Shape;2341;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342" name="Google Shape;2342;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43" name="Google Shape;2343;p27"/>
            <p:cNvGrpSpPr/>
            <p:nvPr/>
          </p:nvGrpSpPr>
          <p:grpSpPr>
            <a:xfrm>
              <a:off x="2200444" y="2155035"/>
              <a:ext cx="188196" cy="199223"/>
              <a:chOff x="0" y="-47625"/>
              <a:chExt cx="812800" cy="860425"/>
            </a:xfrm>
          </p:grpSpPr>
          <p:sp>
            <p:nvSpPr>
              <p:cNvPr id="2344" name="Google Shape;2344;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345" name="Google Shape;2345;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46" name="Google Shape;2346;p27"/>
            <p:cNvGrpSpPr/>
            <p:nvPr/>
          </p:nvGrpSpPr>
          <p:grpSpPr>
            <a:xfrm>
              <a:off x="2933925" y="2155035"/>
              <a:ext cx="188196" cy="199223"/>
              <a:chOff x="0" y="-47625"/>
              <a:chExt cx="812800" cy="860425"/>
            </a:xfrm>
          </p:grpSpPr>
          <p:sp>
            <p:nvSpPr>
              <p:cNvPr id="2347" name="Google Shape;2347;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348" name="Google Shape;2348;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49" name="Google Shape;2349;p27"/>
            <p:cNvGrpSpPr/>
            <p:nvPr/>
          </p:nvGrpSpPr>
          <p:grpSpPr>
            <a:xfrm>
              <a:off x="0" y="2696098"/>
              <a:ext cx="188196" cy="199223"/>
              <a:chOff x="0" y="-47625"/>
              <a:chExt cx="812800" cy="860425"/>
            </a:xfrm>
          </p:grpSpPr>
          <p:sp>
            <p:nvSpPr>
              <p:cNvPr id="2350" name="Google Shape;2350;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351" name="Google Shape;2351;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52" name="Google Shape;2352;p27"/>
            <p:cNvGrpSpPr/>
            <p:nvPr/>
          </p:nvGrpSpPr>
          <p:grpSpPr>
            <a:xfrm>
              <a:off x="733481" y="2696098"/>
              <a:ext cx="188196" cy="199223"/>
              <a:chOff x="0" y="-47625"/>
              <a:chExt cx="812800" cy="860425"/>
            </a:xfrm>
          </p:grpSpPr>
          <p:sp>
            <p:nvSpPr>
              <p:cNvPr id="2353" name="Google Shape;2353;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354" name="Google Shape;2354;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55" name="Google Shape;2355;p27"/>
            <p:cNvGrpSpPr/>
            <p:nvPr/>
          </p:nvGrpSpPr>
          <p:grpSpPr>
            <a:xfrm>
              <a:off x="1466962" y="2696098"/>
              <a:ext cx="188196" cy="199223"/>
              <a:chOff x="0" y="-47625"/>
              <a:chExt cx="812800" cy="860425"/>
            </a:xfrm>
          </p:grpSpPr>
          <p:sp>
            <p:nvSpPr>
              <p:cNvPr id="2356" name="Google Shape;2356;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357" name="Google Shape;2357;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58" name="Google Shape;2358;p27"/>
            <p:cNvGrpSpPr/>
            <p:nvPr/>
          </p:nvGrpSpPr>
          <p:grpSpPr>
            <a:xfrm>
              <a:off x="2200444" y="2696098"/>
              <a:ext cx="188196" cy="199223"/>
              <a:chOff x="0" y="-47625"/>
              <a:chExt cx="812800" cy="860425"/>
            </a:xfrm>
          </p:grpSpPr>
          <p:sp>
            <p:nvSpPr>
              <p:cNvPr id="2359" name="Google Shape;2359;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360" name="Google Shape;2360;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61" name="Google Shape;2361;p27"/>
            <p:cNvGrpSpPr/>
            <p:nvPr/>
          </p:nvGrpSpPr>
          <p:grpSpPr>
            <a:xfrm>
              <a:off x="2933925" y="2696098"/>
              <a:ext cx="188196" cy="199223"/>
              <a:chOff x="0" y="-47625"/>
              <a:chExt cx="812800" cy="860425"/>
            </a:xfrm>
          </p:grpSpPr>
          <p:sp>
            <p:nvSpPr>
              <p:cNvPr id="2362" name="Google Shape;2362;p2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3C5EF"/>
              </a:solidFill>
              <a:ln>
                <a:noFill/>
              </a:ln>
            </p:spPr>
          </p:sp>
          <p:sp>
            <p:nvSpPr>
              <p:cNvPr id="2363" name="Google Shape;2363;p2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30722" name="Rectangle 2"/>
          <p:cNvSpPr>
            <a:spLocks noChangeArrowheads="1"/>
          </p:cNvSpPr>
          <p:nvPr/>
        </p:nvSpPr>
        <p:spPr bwMode="auto">
          <a:xfrm>
            <a:off x="566057" y="319092"/>
            <a:ext cx="16168915" cy="92025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Listen to 5 speakers and choose </a:t>
            </a:r>
            <a:endParaRPr kumimoji="0" lang="ru-RU" sz="5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what they are talking about:</a:t>
            </a:r>
            <a:endParaRPr kumimoji="0" lang="ru-RU" sz="5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4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en-US" sz="4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Speaker_______tells</a:t>
            </a:r>
            <a:r>
              <a:rPr kumimoji="0" lang="en-US" sz="4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about his/her </a:t>
            </a:r>
            <a:r>
              <a:rPr kumimoji="0" lang="en-US" sz="4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favourite</a:t>
            </a:r>
            <a:r>
              <a:rPr kumimoji="0" lang="en-US" sz="4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gadget.</a:t>
            </a:r>
            <a:endParaRPr kumimoji="0" lang="ru-RU" sz="4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4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a:t>
            </a:r>
            <a:r>
              <a:rPr kumimoji="0" lang="en-US" sz="4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Speaker_______explains</a:t>
            </a:r>
            <a:r>
              <a:rPr kumimoji="0" lang="en-US" sz="4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why gadgets can be useful.</a:t>
            </a:r>
            <a:endParaRPr kumimoji="0" lang="ru-RU" sz="4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4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a:t>
            </a:r>
            <a:r>
              <a:rPr kumimoji="0" lang="en-US" sz="4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Speaker_______does</a:t>
            </a:r>
            <a:r>
              <a:rPr kumimoji="0" lang="en-US" sz="4400" b="0" i="0" u="none" strike="noStrike" cap="none" normalizeH="0" baseline="0" dirty="0" err="1" smtClean="0">
                <a:ln>
                  <a:noFill/>
                </a:ln>
                <a:solidFill>
                  <a:schemeClr val="tx1"/>
                </a:solidFill>
                <a:effectLst/>
                <a:latin typeface="Calibri"/>
                <a:ea typeface="Times New Roman" pitchFamily="18" charset="0"/>
                <a:cs typeface="Times New Roman" pitchFamily="18" charset="0"/>
              </a:rPr>
              <a:t>’</a:t>
            </a:r>
            <a:r>
              <a:rPr kumimoji="0" lang="en-US" sz="4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a:t>
            </a:r>
            <a:r>
              <a:rPr kumimoji="0" lang="en-US" sz="4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think that using gadgets a lot is     a great idea.</a:t>
            </a:r>
            <a:endParaRPr kumimoji="0" lang="ru-RU" sz="4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a:t>
            </a:r>
            <a:r>
              <a:rPr kumimoji="0" lang="en-US" sz="4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Speaker_______talks</a:t>
            </a:r>
            <a:r>
              <a:rPr kumimoji="0" lang="en-US" sz="4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about the latest technologies.</a:t>
            </a:r>
            <a:endParaRPr kumimoji="0" lang="ru-RU" sz="4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4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a:t>
            </a:r>
            <a:r>
              <a:rPr kumimoji="0" lang="en-US" sz="4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Speaker_______tells</a:t>
            </a:r>
            <a:r>
              <a:rPr kumimoji="0" lang="en-US" sz="4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how he\she taught their grandparents to use gadgets.</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88"/>
        <p:cNvGrpSpPr/>
        <p:nvPr/>
      </p:nvGrpSpPr>
      <p:grpSpPr>
        <a:xfrm>
          <a:off x="0" y="0"/>
          <a:ext cx="0" cy="0"/>
          <a:chOff x="0" y="0"/>
          <a:chExt cx="0" cy="0"/>
        </a:xfrm>
      </p:grpSpPr>
      <p:pic>
        <p:nvPicPr>
          <p:cNvPr id="2689" name="Google Shape;2689;p30"/>
          <p:cNvPicPr preferRelativeResize="0"/>
          <p:nvPr/>
        </p:nvPicPr>
        <p:blipFill rotWithShape="1">
          <a:blip r:embed="rId3">
            <a:alphaModFix/>
          </a:blip>
          <a:srcRect t="7812" b="7811"/>
          <a:stretch/>
        </p:blipFill>
        <p:spPr>
          <a:xfrm>
            <a:off x="0" y="0"/>
            <a:ext cx="18288000" cy="10287000"/>
          </a:xfrm>
          <a:prstGeom prst="rect">
            <a:avLst/>
          </a:prstGeom>
          <a:noFill/>
          <a:ln>
            <a:noFill/>
          </a:ln>
        </p:spPr>
      </p:pic>
      <p:pic>
        <p:nvPicPr>
          <p:cNvPr id="2690" name="Google Shape;2690;p30"/>
          <p:cNvPicPr preferRelativeResize="0"/>
          <p:nvPr/>
        </p:nvPicPr>
        <p:blipFill rotWithShape="1">
          <a:blip r:embed="rId4">
            <a:alphaModFix amt="85000"/>
          </a:blip>
          <a:srcRect t="832" b="833"/>
          <a:stretch/>
        </p:blipFill>
        <p:spPr>
          <a:xfrm>
            <a:off x="6106303" y="1058120"/>
            <a:ext cx="11676872" cy="8200180"/>
          </a:xfrm>
          <a:prstGeom prst="rect">
            <a:avLst/>
          </a:prstGeom>
          <a:noFill/>
          <a:ln>
            <a:noFill/>
          </a:ln>
        </p:spPr>
      </p:pic>
      <p:grpSp>
        <p:nvGrpSpPr>
          <p:cNvPr id="2691" name="Google Shape;2691;p30"/>
          <p:cNvGrpSpPr/>
          <p:nvPr/>
        </p:nvGrpSpPr>
        <p:grpSpPr>
          <a:xfrm>
            <a:off x="1028700" y="1930400"/>
            <a:ext cx="10074729" cy="5576153"/>
            <a:chOff x="0" y="-47625"/>
            <a:chExt cx="2050298" cy="961016"/>
          </a:xfrm>
        </p:grpSpPr>
        <p:sp>
          <p:nvSpPr>
            <p:cNvPr id="2692" name="Google Shape;2692;p30"/>
            <p:cNvSpPr/>
            <p:nvPr/>
          </p:nvSpPr>
          <p:spPr>
            <a:xfrm>
              <a:off x="0" y="0"/>
              <a:ext cx="2050298" cy="913391"/>
            </a:xfrm>
            <a:custGeom>
              <a:avLst/>
              <a:gdLst/>
              <a:ahLst/>
              <a:cxnLst/>
              <a:rect l="l" t="t" r="r" b="b"/>
              <a:pathLst>
                <a:path w="2050298" h="913391" extrusionOk="0">
                  <a:moveTo>
                    <a:pt x="0" y="0"/>
                  </a:moveTo>
                  <a:lnTo>
                    <a:pt x="2050298" y="0"/>
                  </a:lnTo>
                  <a:lnTo>
                    <a:pt x="2050298" y="913391"/>
                  </a:lnTo>
                  <a:lnTo>
                    <a:pt x="0" y="913391"/>
                  </a:lnTo>
                  <a:close/>
                </a:path>
              </a:pathLst>
            </a:custGeom>
            <a:solidFill>
              <a:srgbClr val="000000">
                <a:alpha val="0"/>
              </a:srgbClr>
            </a:solidFill>
            <a:ln w="38100" cap="flat" cmpd="sng">
              <a:solidFill>
                <a:srgbClr val="000000">
                  <a:alpha val="60392"/>
                </a:srgbClr>
              </a:solidFill>
              <a:prstDash val="solid"/>
              <a:round/>
              <a:headEnd type="none" w="sm" len="sm"/>
              <a:tailEnd type="none" w="sm" len="sm"/>
            </a:ln>
          </p:spPr>
        </p:sp>
        <p:sp>
          <p:nvSpPr>
            <p:cNvPr id="2693" name="Google Shape;2693;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694" name="Google Shape;2694;p30"/>
          <p:cNvSpPr txBox="1"/>
          <p:nvPr/>
        </p:nvSpPr>
        <p:spPr>
          <a:xfrm>
            <a:off x="1560980" y="2873830"/>
            <a:ext cx="8099154" cy="1956369"/>
          </a:xfrm>
          <a:prstGeom prst="rect">
            <a:avLst/>
          </a:prstGeom>
          <a:noFill/>
          <a:ln>
            <a:noFill/>
          </a:ln>
        </p:spPr>
        <p:txBody>
          <a:bodyPr spcFirstLastPara="1" wrap="square" lIns="0" tIns="0" rIns="0" bIns="0" anchor="t" anchorCtr="0">
            <a:spAutoFit/>
          </a:bodyPr>
          <a:lstStyle/>
          <a:p>
            <a:pPr marL="0" marR="0" lvl="0" indent="0" algn="l" rtl="0">
              <a:lnSpc>
                <a:spcPct val="120001"/>
              </a:lnSpc>
              <a:spcBef>
                <a:spcPts val="0"/>
              </a:spcBef>
              <a:spcAft>
                <a:spcPts val="0"/>
              </a:spcAft>
              <a:buNone/>
            </a:pPr>
            <a:r>
              <a:rPr lang="en-US" sz="10594" dirty="0">
                <a:solidFill>
                  <a:srgbClr val="000000"/>
                </a:solidFill>
                <a:latin typeface="Forum"/>
                <a:ea typeface="Forum"/>
                <a:cs typeface="Forum"/>
                <a:sym typeface="Forum"/>
              </a:rPr>
              <a:t>THANK YOU!</a:t>
            </a:r>
            <a:endParaRPr dirty="0"/>
          </a:p>
        </p:txBody>
      </p:sp>
      <p:sp>
        <p:nvSpPr>
          <p:cNvPr id="2695" name="Google Shape;2695;p30"/>
          <p:cNvSpPr txBox="1"/>
          <p:nvPr/>
        </p:nvSpPr>
        <p:spPr>
          <a:xfrm>
            <a:off x="1560980" y="4992914"/>
            <a:ext cx="8099154" cy="2855397"/>
          </a:xfrm>
          <a:prstGeom prst="rect">
            <a:avLst/>
          </a:prstGeom>
          <a:noFill/>
          <a:ln>
            <a:noFill/>
          </a:ln>
        </p:spPr>
        <p:txBody>
          <a:bodyPr spcFirstLastPara="1" wrap="square" lIns="0" tIns="0" rIns="0" bIns="0" anchor="t" anchorCtr="0">
            <a:spAutoFit/>
          </a:bodyPr>
          <a:lstStyle/>
          <a:p>
            <a:r>
              <a:rPr lang="en-US" sz="4400" dirty="0" smtClean="0"/>
              <a:t>Today I have learnt …</a:t>
            </a:r>
            <a:endParaRPr lang="ru-RU" sz="4400" dirty="0" smtClean="0"/>
          </a:p>
          <a:p>
            <a:r>
              <a:rPr lang="en-US" sz="4400" dirty="0" smtClean="0"/>
              <a:t>It was interesting to know that …</a:t>
            </a:r>
            <a:endParaRPr lang="ru-RU" sz="4400" dirty="0" smtClean="0"/>
          </a:p>
          <a:p>
            <a:r>
              <a:rPr lang="en-US" sz="4400" dirty="0" smtClean="0"/>
              <a:t>I want to know more about …</a:t>
            </a:r>
            <a:endParaRPr lang="ru-RU" sz="4400" dirty="0" smtClean="0"/>
          </a:p>
          <a:p>
            <a:pPr marL="0" marR="0" lvl="0" indent="0" algn="l" rtl="0">
              <a:lnSpc>
                <a:spcPct val="130007"/>
              </a:lnSpc>
              <a:spcBef>
                <a:spcPts val="0"/>
              </a:spcBef>
              <a:spcAft>
                <a:spcPts val="0"/>
              </a:spcAft>
              <a:buNone/>
            </a:pPr>
            <a:r>
              <a:rPr lang="en-US" sz="4119" dirty="0" smtClean="0">
                <a:solidFill>
                  <a:srgbClr val="000000"/>
                </a:solidFill>
                <a:latin typeface="Sarabun"/>
                <a:ea typeface="Sarabun"/>
                <a:cs typeface="Sarabun"/>
                <a:sym typeface="Sarabun"/>
              </a:rPr>
              <a:t>.</a:t>
            </a:r>
            <a:endParaRPr dirty="0"/>
          </a:p>
        </p:txBody>
      </p:sp>
      <p:grpSp>
        <p:nvGrpSpPr>
          <p:cNvPr id="2696" name="Google Shape;2696;p30"/>
          <p:cNvGrpSpPr/>
          <p:nvPr/>
        </p:nvGrpSpPr>
        <p:grpSpPr>
          <a:xfrm>
            <a:off x="15039746" y="-29341"/>
            <a:ext cx="3360104" cy="3127884"/>
            <a:chOff x="0" y="-15824"/>
            <a:chExt cx="4480139" cy="4170512"/>
          </a:xfrm>
        </p:grpSpPr>
        <p:grpSp>
          <p:nvGrpSpPr>
            <p:cNvPr id="2697" name="Google Shape;2697;p30"/>
            <p:cNvGrpSpPr/>
            <p:nvPr/>
          </p:nvGrpSpPr>
          <p:grpSpPr>
            <a:xfrm>
              <a:off x="0" y="-15824"/>
              <a:ext cx="270055" cy="285879"/>
              <a:chOff x="0" y="-47625"/>
              <a:chExt cx="812800" cy="860425"/>
            </a:xfrm>
          </p:grpSpPr>
          <p:sp>
            <p:nvSpPr>
              <p:cNvPr id="2698" name="Google Shape;2698;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2699" name="Google Shape;2699;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00" name="Google Shape;2700;p30"/>
            <p:cNvGrpSpPr/>
            <p:nvPr/>
          </p:nvGrpSpPr>
          <p:grpSpPr>
            <a:xfrm>
              <a:off x="0" y="763180"/>
              <a:ext cx="270055" cy="285879"/>
              <a:chOff x="0" y="-47625"/>
              <a:chExt cx="812800" cy="860425"/>
            </a:xfrm>
          </p:grpSpPr>
          <p:sp>
            <p:nvSpPr>
              <p:cNvPr id="2701" name="Google Shape;2701;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2702" name="Google Shape;2702;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03" name="Google Shape;2703;p30"/>
            <p:cNvGrpSpPr/>
            <p:nvPr/>
          </p:nvGrpSpPr>
          <p:grpSpPr>
            <a:xfrm>
              <a:off x="1052521" y="-15824"/>
              <a:ext cx="270055" cy="285879"/>
              <a:chOff x="0" y="-47625"/>
              <a:chExt cx="812800" cy="860425"/>
            </a:xfrm>
          </p:grpSpPr>
          <p:sp>
            <p:nvSpPr>
              <p:cNvPr id="2704" name="Google Shape;2704;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2705" name="Google Shape;2705;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06" name="Google Shape;2706;p30"/>
            <p:cNvGrpSpPr/>
            <p:nvPr/>
          </p:nvGrpSpPr>
          <p:grpSpPr>
            <a:xfrm>
              <a:off x="1052521" y="763180"/>
              <a:ext cx="270055" cy="285879"/>
              <a:chOff x="0" y="-47625"/>
              <a:chExt cx="812800" cy="860425"/>
            </a:xfrm>
          </p:grpSpPr>
          <p:sp>
            <p:nvSpPr>
              <p:cNvPr id="2707" name="Google Shape;2707;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2708" name="Google Shape;2708;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09" name="Google Shape;2709;p30"/>
            <p:cNvGrpSpPr/>
            <p:nvPr/>
          </p:nvGrpSpPr>
          <p:grpSpPr>
            <a:xfrm>
              <a:off x="2105042" y="-15824"/>
              <a:ext cx="270055" cy="285879"/>
              <a:chOff x="0" y="-47625"/>
              <a:chExt cx="812800" cy="860425"/>
            </a:xfrm>
          </p:grpSpPr>
          <p:sp>
            <p:nvSpPr>
              <p:cNvPr id="2710" name="Google Shape;2710;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2711" name="Google Shape;2711;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12" name="Google Shape;2712;p30"/>
            <p:cNvGrpSpPr/>
            <p:nvPr/>
          </p:nvGrpSpPr>
          <p:grpSpPr>
            <a:xfrm>
              <a:off x="2105042" y="763180"/>
              <a:ext cx="270055" cy="285879"/>
              <a:chOff x="0" y="-47625"/>
              <a:chExt cx="812800" cy="860425"/>
            </a:xfrm>
          </p:grpSpPr>
          <p:sp>
            <p:nvSpPr>
              <p:cNvPr id="2713" name="Google Shape;2713;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2714" name="Google Shape;2714;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15" name="Google Shape;2715;p30"/>
            <p:cNvGrpSpPr/>
            <p:nvPr/>
          </p:nvGrpSpPr>
          <p:grpSpPr>
            <a:xfrm>
              <a:off x="3157563" y="-15824"/>
              <a:ext cx="270055" cy="285879"/>
              <a:chOff x="0" y="-47625"/>
              <a:chExt cx="812800" cy="860425"/>
            </a:xfrm>
          </p:grpSpPr>
          <p:sp>
            <p:nvSpPr>
              <p:cNvPr id="2716" name="Google Shape;2716;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2717" name="Google Shape;2717;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18" name="Google Shape;2718;p30"/>
            <p:cNvGrpSpPr/>
            <p:nvPr/>
          </p:nvGrpSpPr>
          <p:grpSpPr>
            <a:xfrm>
              <a:off x="3157563" y="763180"/>
              <a:ext cx="270055" cy="285879"/>
              <a:chOff x="0" y="-47625"/>
              <a:chExt cx="812800" cy="860425"/>
            </a:xfrm>
          </p:grpSpPr>
          <p:sp>
            <p:nvSpPr>
              <p:cNvPr id="2719" name="Google Shape;2719;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2720" name="Google Shape;2720;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21" name="Google Shape;2721;p30"/>
            <p:cNvGrpSpPr/>
            <p:nvPr/>
          </p:nvGrpSpPr>
          <p:grpSpPr>
            <a:xfrm>
              <a:off x="4210084" y="-15824"/>
              <a:ext cx="270055" cy="285879"/>
              <a:chOff x="0" y="-47625"/>
              <a:chExt cx="812800" cy="860425"/>
            </a:xfrm>
          </p:grpSpPr>
          <p:sp>
            <p:nvSpPr>
              <p:cNvPr id="2722" name="Google Shape;2722;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2723" name="Google Shape;2723;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24" name="Google Shape;2724;p30"/>
            <p:cNvGrpSpPr/>
            <p:nvPr/>
          </p:nvGrpSpPr>
          <p:grpSpPr>
            <a:xfrm>
              <a:off x="4210084" y="763180"/>
              <a:ext cx="270055" cy="285879"/>
              <a:chOff x="0" y="-47625"/>
              <a:chExt cx="812800" cy="860425"/>
            </a:xfrm>
          </p:grpSpPr>
          <p:sp>
            <p:nvSpPr>
              <p:cNvPr id="2725" name="Google Shape;2725;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2726" name="Google Shape;2726;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27" name="Google Shape;2727;p30"/>
            <p:cNvGrpSpPr/>
            <p:nvPr/>
          </p:nvGrpSpPr>
          <p:grpSpPr>
            <a:xfrm>
              <a:off x="0" y="1539587"/>
              <a:ext cx="270055" cy="285879"/>
              <a:chOff x="0" y="-47625"/>
              <a:chExt cx="812800" cy="860425"/>
            </a:xfrm>
          </p:grpSpPr>
          <p:sp>
            <p:nvSpPr>
              <p:cNvPr id="2728" name="Google Shape;2728;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2729" name="Google Shape;2729;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30" name="Google Shape;2730;p30"/>
            <p:cNvGrpSpPr/>
            <p:nvPr/>
          </p:nvGrpSpPr>
          <p:grpSpPr>
            <a:xfrm>
              <a:off x="1052521" y="1539587"/>
              <a:ext cx="270055" cy="285879"/>
              <a:chOff x="0" y="-47625"/>
              <a:chExt cx="812800" cy="860425"/>
            </a:xfrm>
          </p:grpSpPr>
          <p:sp>
            <p:nvSpPr>
              <p:cNvPr id="2731" name="Google Shape;2731;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2732" name="Google Shape;2732;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33" name="Google Shape;2733;p30"/>
            <p:cNvGrpSpPr/>
            <p:nvPr/>
          </p:nvGrpSpPr>
          <p:grpSpPr>
            <a:xfrm>
              <a:off x="2105042" y="1539587"/>
              <a:ext cx="270055" cy="285879"/>
              <a:chOff x="0" y="-47625"/>
              <a:chExt cx="812800" cy="860425"/>
            </a:xfrm>
          </p:grpSpPr>
          <p:sp>
            <p:nvSpPr>
              <p:cNvPr id="2734" name="Google Shape;2734;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2735" name="Google Shape;2735;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36" name="Google Shape;2736;p30"/>
            <p:cNvGrpSpPr/>
            <p:nvPr/>
          </p:nvGrpSpPr>
          <p:grpSpPr>
            <a:xfrm>
              <a:off x="3157563" y="1539587"/>
              <a:ext cx="270055" cy="285879"/>
              <a:chOff x="0" y="-47625"/>
              <a:chExt cx="812800" cy="860425"/>
            </a:xfrm>
          </p:grpSpPr>
          <p:sp>
            <p:nvSpPr>
              <p:cNvPr id="2737" name="Google Shape;2737;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2738" name="Google Shape;2738;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39" name="Google Shape;2739;p30"/>
            <p:cNvGrpSpPr/>
            <p:nvPr/>
          </p:nvGrpSpPr>
          <p:grpSpPr>
            <a:xfrm>
              <a:off x="4210084" y="1539587"/>
              <a:ext cx="270055" cy="285879"/>
              <a:chOff x="0" y="-47625"/>
              <a:chExt cx="812800" cy="860425"/>
            </a:xfrm>
          </p:grpSpPr>
          <p:sp>
            <p:nvSpPr>
              <p:cNvPr id="2740" name="Google Shape;2740;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2741" name="Google Shape;2741;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42" name="Google Shape;2742;p30"/>
            <p:cNvGrpSpPr/>
            <p:nvPr/>
          </p:nvGrpSpPr>
          <p:grpSpPr>
            <a:xfrm>
              <a:off x="0" y="2315995"/>
              <a:ext cx="270055" cy="285879"/>
              <a:chOff x="0" y="-47625"/>
              <a:chExt cx="812800" cy="860425"/>
            </a:xfrm>
          </p:grpSpPr>
          <p:sp>
            <p:nvSpPr>
              <p:cNvPr id="2743" name="Google Shape;2743;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2744" name="Google Shape;2744;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45" name="Google Shape;2745;p30"/>
            <p:cNvGrpSpPr/>
            <p:nvPr/>
          </p:nvGrpSpPr>
          <p:grpSpPr>
            <a:xfrm>
              <a:off x="1052521" y="2315995"/>
              <a:ext cx="270055" cy="285879"/>
              <a:chOff x="0" y="-47625"/>
              <a:chExt cx="812800" cy="860425"/>
            </a:xfrm>
          </p:grpSpPr>
          <p:sp>
            <p:nvSpPr>
              <p:cNvPr id="2746" name="Google Shape;2746;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2747" name="Google Shape;2747;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48" name="Google Shape;2748;p30"/>
            <p:cNvGrpSpPr/>
            <p:nvPr/>
          </p:nvGrpSpPr>
          <p:grpSpPr>
            <a:xfrm>
              <a:off x="2105042" y="2315995"/>
              <a:ext cx="270055" cy="285879"/>
              <a:chOff x="0" y="-47625"/>
              <a:chExt cx="812800" cy="860425"/>
            </a:xfrm>
          </p:grpSpPr>
          <p:sp>
            <p:nvSpPr>
              <p:cNvPr id="2749" name="Google Shape;2749;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2750" name="Google Shape;2750;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51" name="Google Shape;2751;p30"/>
            <p:cNvGrpSpPr/>
            <p:nvPr/>
          </p:nvGrpSpPr>
          <p:grpSpPr>
            <a:xfrm>
              <a:off x="3157563" y="2315995"/>
              <a:ext cx="270055" cy="285879"/>
              <a:chOff x="0" y="-47625"/>
              <a:chExt cx="812800" cy="860425"/>
            </a:xfrm>
          </p:grpSpPr>
          <p:sp>
            <p:nvSpPr>
              <p:cNvPr id="2752" name="Google Shape;2752;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2753" name="Google Shape;2753;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54" name="Google Shape;2754;p30"/>
            <p:cNvGrpSpPr/>
            <p:nvPr/>
          </p:nvGrpSpPr>
          <p:grpSpPr>
            <a:xfrm>
              <a:off x="4210084" y="2315995"/>
              <a:ext cx="270055" cy="285879"/>
              <a:chOff x="0" y="-47625"/>
              <a:chExt cx="812800" cy="860425"/>
            </a:xfrm>
          </p:grpSpPr>
          <p:sp>
            <p:nvSpPr>
              <p:cNvPr id="2755" name="Google Shape;2755;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2756" name="Google Shape;2756;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57" name="Google Shape;2757;p30"/>
            <p:cNvGrpSpPr/>
            <p:nvPr/>
          </p:nvGrpSpPr>
          <p:grpSpPr>
            <a:xfrm>
              <a:off x="0" y="3092402"/>
              <a:ext cx="270055" cy="285879"/>
              <a:chOff x="0" y="-47625"/>
              <a:chExt cx="812800" cy="860425"/>
            </a:xfrm>
          </p:grpSpPr>
          <p:sp>
            <p:nvSpPr>
              <p:cNvPr id="2758" name="Google Shape;2758;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2759" name="Google Shape;2759;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60" name="Google Shape;2760;p30"/>
            <p:cNvGrpSpPr/>
            <p:nvPr/>
          </p:nvGrpSpPr>
          <p:grpSpPr>
            <a:xfrm>
              <a:off x="1052521" y="3092402"/>
              <a:ext cx="270055" cy="285879"/>
              <a:chOff x="0" y="-47625"/>
              <a:chExt cx="812800" cy="860425"/>
            </a:xfrm>
          </p:grpSpPr>
          <p:sp>
            <p:nvSpPr>
              <p:cNvPr id="2761" name="Google Shape;2761;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2762" name="Google Shape;2762;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63" name="Google Shape;2763;p30"/>
            <p:cNvGrpSpPr/>
            <p:nvPr/>
          </p:nvGrpSpPr>
          <p:grpSpPr>
            <a:xfrm>
              <a:off x="2105042" y="3092402"/>
              <a:ext cx="270055" cy="285879"/>
              <a:chOff x="0" y="-47625"/>
              <a:chExt cx="812800" cy="860425"/>
            </a:xfrm>
          </p:grpSpPr>
          <p:sp>
            <p:nvSpPr>
              <p:cNvPr id="2764" name="Google Shape;2764;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2765" name="Google Shape;2765;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66" name="Google Shape;2766;p30"/>
            <p:cNvGrpSpPr/>
            <p:nvPr/>
          </p:nvGrpSpPr>
          <p:grpSpPr>
            <a:xfrm>
              <a:off x="3157563" y="3092402"/>
              <a:ext cx="270055" cy="285879"/>
              <a:chOff x="0" y="-47625"/>
              <a:chExt cx="812800" cy="860425"/>
            </a:xfrm>
          </p:grpSpPr>
          <p:sp>
            <p:nvSpPr>
              <p:cNvPr id="2767" name="Google Shape;2767;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2768" name="Google Shape;2768;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69" name="Google Shape;2769;p30"/>
            <p:cNvGrpSpPr/>
            <p:nvPr/>
          </p:nvGrpSpPr>
          <p:grpSpPr>
            <a:xfrm>
              <a:off x="4210084" y="3092402"/>
              <a:ext cx="270055" cy="285879"/>
              <a:chOff x="0" y="-47625"/>
              <a:chExt cx="812800" cy="860425"/>
            </a:xfrm>
          </p:grpSpPr>
          <p:sp>
            <p:nvSpPr>
              <p:cNvPr id="2770" name="Google Shape;2770;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2771" name="Google Shape;2771;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72" name="Google Shape;2772;p30"/>
            <p:cNvGrpSpPr/>
            <p:nvPr/>
          </p:nvGrpSpPr>
          <p:grpSpPr>
            <a:xfrm>
              <a:off x="0" y="3868809"/>
              <a:ext cx="270055" cy="285879"/>
              <a:chOff x="0" y="-47625"/>
              <a:chExt cx="812800" cy="860425"/>
            </a:xfrm>
          </p:grpSpPr>
          <p:sp>
            <p:nvSpPr>
              <p:cNvPr id="2773" name="Google Shape;2773;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2774" name="Google Shape;2774;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75" name="Google Shape;2775;p30"/>
            <p:cNvGrpSpPr/>
            <p:nvPr/>
          </p:nvGrpSpPr>
          <p:grpSpPr>
            <a:xfrm>
              <a:off x="1052521" y="3868809"/>
              <a:ext cx="270055" cy="285879"/>
              <a:chOff x="0" y="-47625"/>
              <a:chExt cx="812800" cy="860425"/>
            </a:xfrm>
          </p:grpSpPr>
          <p:sp>
            <p:nvSpPr>
              <p:cNvPr id="2776" name="Google Shape;2776;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2777" name="Google Shape;2777;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78" name="Google Shape;2778;p30"/>
            <p:cNvGrpSpPr/>
            <p:nvPr/>
          </p:nvGrpSpPr>
          <p:grpSpPr>
            <a:xfrm>
              <a:off x="2105042" y="3868809"/>
              <a:ext cx="270055" cy="285879"/>
              <a:chOff x="0" y="-47625"/>
              <a:chExt cx="812800" cy="860425"/>
            </a:xfrm>
          </p:grpSpPr>
          <p:sp>
            <p:nvSpPr>
              <p:cNvPr id="2779" name="Google Shape;2779;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2780" name="Google Shape;2780;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81" name="Google Shape;2781;p30"/>
            <p:cNvGrpSpPr/>
            <p:nvPr/>
          </p:nvGrpSpPr>
          <p:grpSpPr>
            <a:xfrm>
              <a:off x="3157563" y="3868809"/>
              <a:ext cx="270055" cy="285879"/>
              <a:chOff x="0" y="-47625"/>
              <a:chExt cx="812800" cy="860425"/>
            </a:xfrm>
          </p:grpSpPr>
          <p:sp>
            <p:nvSpPr>
              <p:cNvPr id="2782" name="Google Shape;2782;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2783" name="Google Shape;2783;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84" name="Google Shape;2784;p30"/>
            <p:cNvGrpSpPr/>
            <p:nvPr/>
          </p:nvGrpSpPr>
          <p:grpSpPr>
            <a:xfrm>
              <a:off x="4210084" y="3868809"/>
              <a:ext cx="270055" cy="285879"/>
              <a:chOff x="0" y="-47625"/>
              <a:chExt cx="812800" cy="860425"/>
            </a:xfrm>
          </p:grpSpPr>
          <p:sp>
            <p:nvSpPr>
              <p:cNvPr id="2785" name="Google Shape;2785;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2786" name="Google Shape;2786;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2787" name="Google Shape;2787;p30"/>
          <p:cNvGrpSpPr/>
          <p:nvPr/>
        </p:nvGrpSpPr>
        <p:grpSpPr>
          <a:xfrm>
            <a:off x="3278881" y="7969286"/>
            <a:ext cx="2200308" cy="2048242"/>
            <a:chOff x="0" y="-10362"/>
            <a:chExt cx="2933744" cy="2730990"/>
          </a:xfrm>
        </p:grpSpPr>
        <p:grpSp>
          <p:nvGrpSpPr>
            <p:cNvPr id="2788" name="Google Shape;2788;p30"/>
            <p:cNvGrpSpPr/>
            <p:nvPr/>
          </p:nvGrpSpPr>
          <p:grpSpPr>
            <a:xfrm>
              <a:off x="0" y="-10362"/>
              <a:ext cx="176841" cy="187203"/>
              <a:chOff x="0" y="-47625"/>
              <a:chExt cx="812800" cy="860425"/>
            </a:xfrm>
          </p:grpSpPr>
          <p:sp>
            <p:nvSpPr>
              <p:cNvPr id="2789" name="Google Shape;2789;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2790" name="Google Shape;2790;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91" name="Google Shape;2791;p30"/>
            <p:cNvGrpSpPr/>
            <p:nvPr/>
          </p:nvGrpSpPr>
          <p:grpSpPr>
            <a:xfrm>
              <a:off x="0" y="499756"/>
              <a:ext cx="176841" cy="187203"/>
              <a:chOff x="0" y="-47625"/>
              <a:chExt cx="812800" cy="860425"/>
            </a:xfrm>
          </p:grpSpPr>
          <p:sp>
            <p:nvSpPr>
              <p:cNvPr id="2792" name="Google Shape;2792;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2793" name="Google Shape;2793;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94" name="Google Shape;2794;p30"/>
            <p:cNvGrpSpPr/>
            <p:nvPr/>
          </p:nvGrpSpPr>
          <p:grpSpPr>
            <a:xfrm>
              <a:off x="689226" y="-10362"/>
              <a:ext cx="176841" cy="187203"/>
              <a:chOff x="0" y="-47625"/>
              <a:chExt cx="812800" cy="860425"/>
            </a:xfrm>
          </p:grpSpPr>
          <p:sp>
            <p:nvSpPr>
              <p:cNvPr id="2795" name="Google Shape;2795;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2796" name="Google Shape;2796;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97" name="Google Shape;2797;p30"/>
            <p:cNvGrpSpPr/>
            <p:nvPr/>
          </p:nvGrpSpPr>
          <p:grpSpPr>
            <a:xfrm>
              <a:off x="689226" y="499756"/>
              <a:ext cx="176841" cy="187203"/>
              <a:chOff x="0" y="-47625"/>
              <a:chExt cx="812800" cy="860425"/>
            </a:xfrm>
          </p:grpSpPr>
          <p:sp>
            <p:nvSpPr>
              <p:cNvPr id="2798" name="Google Shape;2798;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2799" name="Google Shape;2799;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00" name="Google Shape;2800;p30"/>
            <p:cNvGrpSpPr/>
            <p:nvPr/>
          </p:nvGrpSpPr>
          <p:grpSpPr>
            <a:xfrm>
              <a:off x="1378451" y="-10362"/>
              <a:ext cx="176841" cy="187203"/>
              <a:chOff x="0" y="-47625"/>
              <a:chExt cx="812800" cy="860425"/>
            </a:xfrm>
          </p:grpSpPr>
          <p:sp>
            <p:nvSpPr>
              <p:cNvPr id="2801" name="Google Shape;2801;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2802" name="Google Shape;2802;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03" name="Google Shape;2803;p30"/>
            <p:cNvGrpSpPr/>
            <p:nvPr/>
          </p:nvGrpSpPr>
          <p:grpSpPr>
            <a:xfrm>
              <a:off x="1378451" y="499756"/>
              <a:ext cx="176841" cy="187203"/>
              <a:chOff x="0" y="-47625"/>
              <a:chExt cx="812800" cy="860425"/>
            </a:xfrm>
          </p:grpSpPr>
          <p:sp>
            <p:nvSpPr>
              <p:cNvPr id="2804" name="Google Shape;2804;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2805" name="Google Shape;2805;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06" name="Google Shape;2806;p30"/>
            <p:cNvGrpSpPr/>
            <p:nvPr/>
          </p:nvGrpSpPr>
          <p:grpSpPr>
            <a:xfrm>
              <a:off x="2067677" y="-10362"/>
              <a:ext cx="176841" cy="187203"/>
              <a:chOff x="0" y="-47625"/>
              <a:chExt cx="812800" cy="860425"/>
            </a:xfrm>
          </p:grpSpPr>
          <p:sp>
            <p:nvSpPr>
              <p:cNvPr id="2807" name="Google Shape;2807;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2808" name="Google Shape;2808;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09" name="Google Shape;2809;p30"/>
            <p:cNvGrpSpPr/>
            <p:nvPr/>
          </p:nvGrpSpPr>
          <p:grpSpPr>
            <a:xfrm>
              <a:off x="2067677" y="499756"/>
              <a:ext cx="176841" cy="187203"/>
              <a:chOff x="0" y="-47625"/>
              <a:chExt cx="812800" cy="860425"/>
            </a:xfrm>
          </p:grpSpPr>
          <p:sp>
            <p:nvSpPr>
              <p:cNvPr id="2810" name="Google Shape;2810;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2811" name="Google Shape;2811;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12" name="Google Shape;2812;p30"/>
            <p:cNvGrpSpPr/>
            <p:nvPr/>
          </p:nvGrpSpPr>
          <p:grpSpPr>
            <a:xfrm>
              <a:off x="2756903" y="-10362"/>
              <a:ext cx="176841" cy="187203"/>
              <a:chOff x="0" y="-47625"/>
              <a:chExt cx="812800" cy="860425"/>
            </a:xfrm>
          </p:grpSpPr>
          <p:sp>
            <p:nvSpPr>
              <p:cNvPr id="2813" name="Google Shape;2813;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2814" name="Google Shape;2814;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15" name="Google Shape;2815;p30"/>
            <p:cNvGrpSpPr/>
            <p:nvPr/>
          </p:nvGrpSpPr>
          <p:grpSpPr>
            <a:xfrm>
              <a:off x="2756903" y="499756"/>
              <a:ext cx="176841" cy="187203"/>
              <a:chOff x="0" y="-47625"/>
              <a:chExt cx="812800" cy="860425"/>
            </a:xfrm>
          </p:grpSpPr>
          <p:sp>
            <p:nvSpPr>
              <p:cNvPr id="2816" name="Google Shape;2816;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2817" name="Google Shape;2817;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18" name="Google Shape;2818;p30"/>
            <p:cNvGrpSpPr/>
            <p:nvPr/>
          </p:nvGrpSpPr>
          <p:grpSpPr>
            <a:xfrm>
              <a:off x="0" y="1008173"/>
              <a:ext cx="176841" cy="187203"/>
              <a:chOff x="0" y="-47625"/>
              <a:chExt cx="812800" cy="860425"/>
            </a:xfrm>
          </p:grpSpPr>
          <p:sp>
            <p:nvSpPr>
              <p:cNvPr id="2819" name="Google Shape;2819;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2820" name="Google Shape;2820;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21" name="Google Shape;2821;p30"/>
            <p:cNvGrpSpPr/>
            <p:nvPr/>
          </p:nvGrpSpPr>
          <p:grpSpPr>
            <a:xfrm>
              <a:off x="689226" y="1008173"/>
              <a:ext cx="176841" cy="187203"/>
              <a:chOff x="0" y="-47625"/>
              <a:chExt cx="812800" cy="860425"/>
            </a:xfrm>
          </p:grpSpPr>
          <p:sp>
            <p:nvSpPr>
              <p:cNvPr id="2822" name="Google Shape;2822;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2823" name="Google Shape;2823;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24" name="Google Shape;2824;p30"/>
            <p:cNvGrpSpPr/>
            <p:nvPr/>
          </p:nvGrpSpPr>
          <p:grpSpPr>
            <a:xfrm>
              <a:off x="1378451" y="1008173"/>
              <a:ext cx="176841" cy="187203"/>
              <a:chOff x="0" y="-47625"/>
              <a:chExt cx="812800" cy="860425"/>
            </a:xfrm>
          </p:grpSpPr>
          <p:sp>
            <p:nvSpPr>
              <p:cNvPr id="2825" name="Google Shape;2825;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2826" name="Google Shape;2826;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27" name="Google Shape;2827;p30"/>
            <p:cNvGrpSpPr/>
            <p:nvPr/>
          </p:nvGrpSpPr>
          <p:grpSpPr>
            <a:xfrm>
              <a:off x="2067677" y="1008173"/>
              <a:ext cx="176841" cy="187203"/>
              <a:chOff x="0" y="-47625"/>
              <a:chExt cx="812800" cy="860425"/>
            </a:xfrm>
          </p:grpSpPr>
          <p:sp>
            <p:nvSpPr>
              <p:cNvPr id="2828" name="Google Shape;2828;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2829" name="Google Shape;2829;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30" name="Google Shape;2830;p30"/>
            <p:cNvGrpSpPr/>
            <p:nvPr/>
          </p:nvGrpSpPr>
          <p:grpSpPr>
            <a:xfrm>
              <a:off x="2756903" y="1008173"/>
              <a:ext cx="176841" cy="187203"/>
              <a:chOff x="0" y="-47625"/>
              <a:chExt cx="812800" cy="860425"/>
            </a:xfrm>
          </p:grpSpPr>
          <p:sp>
            <p:nvSpPr>
              <p:cNvPr id="2831" name="Google Shape;2831;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2832" name="Google Shape;2832;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33" name="Google Shape;2833;p30"/>
            <p:cNvGrpSpPr/>
            <p:nvPr/>
          </p:nvGrpSpPr>
          <p:grpSpPr>
            <a:xfrm>
              <a:off x="0" y="1516590"/>
              <a:ext cx="176841" cy="187203"/>
              <a:chOff x="0" y="-47625"/>
              <a:chExt cx="812800" cy="860425"/>
            </a:xfrm>
          </p:grpSpPr>
          <p:sp>
            <p:nvSpPr>
              <p:cNvPr id="2834" name="Google Shape;2834;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2835" name="Google Shape;2835;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36" name="Google Shape;2836;p30"/>
            <p:cNvGrpSpPr/>
            <p:nvPr/>
          </p:nvGrpSpPr>
          <p:grpSpPr>
            <a:xfrm>
              <a:off x="689226" y="1516590"/>
              <a:ext cx="176841" cy="187203"/>
              <a:chOff x="0" y="-47625"/>
              <a:chExt cx="812800" cy="860425"/>
            </a:xfrm>
          </p:grpSpPr>
          <p:sp>
            <p:nvSpPr>
              <p:cNvPr id="2837" name="Google Shape;2837;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2838" name="Google Shape;2838;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39" name="Google Shape;2839;p30"/>
            <p:cNvGrpSpPr/>
            <p:nvPr/>
          </p:nvGrpSpPr>
          <p:grpSpPr>
            <a:xfrm>
              <a:off x="1378451" y="1516590"/>
              <a:ext cx="176841" cy="187203"/>
              <a:chOff x="0" y="-47625"/>
              <a:chExt cx="812800" cy="860425"/>
            </a:xfrm>
          </p:grpSpPr>
          <p:sp>
            <p:nvSpPr>
              <p:cNvPr id="2840" name="Google Shape;2840;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2841" name="Google Shape;2841;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42" name="Google Shape;2842;p30"/>
            <p:cNvGrpSpPr/>
            <p:nvPr/>
          </p:nvGrpSpPr>
          <p:grpSpPr>
            <a:xfrm>
              <a:off x="2067677" y="1516590"/>
              <a:ext cx="176841" cy="187203"/>
              <a:chOff x="0" y="-47625"/>
              <a:chExt cx="812800" cy="860425"/>
            </a:xfrm>
          </p:grpSpPr>
          <p:sp>
            <p:nvSpPr>
              <p:cNvPr id="2843" name="Google Shape;2843;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2844" name="Google Shape;2844;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45" name="Google Shape;2845;p30"/>
            <p:cNvGrpSpPr/>
            <p:nvPr/>
          </p:nvGrpSpPr>
          <p:grpSpPr>
            <a:xfrm>
              <a:off x="2756903" y="1516590"/>
              <a:ext cx="176841" cy="187203"/>
              <a:chOff x="0" y="-47625"/>
              <a:chExt cx="812800" cy="860425"/>
            </a:xfrm>
          </p:grpSpPr>
          <p:sp>
            <p:nvSpPr>
              <p:cNvPr id="2846" name="Google Shape;2846;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2847" name="Google Shape;2847;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48" name="Google Shape;2848;p30"/>
            <p:cNvGrpSpPr/>
            <p:nvPr/>
          </p:nvGrpSpPr>
          <p:grpSpPr>
            <a:xfrm>
              <a:off x="0" y="2025007"/>
              <a:ext cx="176841" cy="187203"/>
              <a:chOff x="0" y="-47625"/>
              <a:chExt cx="812800" cy="860425"/>
            </a:xfrm>
          </p:grpSpPr>
          <p:sp>
            <p:nvSpPr>
              <p:cNvPr id="2849" name="Google Shape;2849;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2850" name="Google Shape;2850;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51" name="Google Shape;2851;p30"/>
            <p:cNvGrpSpPr/>
            <p:nvPr/>
          </p:nvGrpSpPr>
          <p:grpSpPr>
            <a:xfrm>
              <a:off x="689226" y="2025007"/>
              <a:ext cx="176841" cy="187203"/>
              <a:chOff x="0" y="-47625"/>
              <a:chExt cx="812800" cy="860425"/>
            </a:xfrm>
          </p:grpSpPr>
          <p:sp>
            <p:nvSpPr>
              <p:cNvPr id="2852" name="Google Shape;2852;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2853" name="Google Shape;2853;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54" name="Google Shape;2854;p30"/>
            <p:cNvGrpSpPr/>
            <p:nvPr/>
          </p:nvGrpSpPr>
          <p:grpSpPr>
            <a:xfrm>
              <a:off x="1378451" y="2025007"/>
              <a:ext cx="176841" cy="187203"/>
              <a:chOff x="0" y="-47625"/>
              <a:chExt cx="812800" cy="860425"/>
            </a:xfrm>
          </p:grpSpPr>
          <p:sp>
            <p:nvSpPr>
              <p:cNvPr id="2855" name="Google Shape;2855;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2856" name="Google Shape;2856;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57" name="Google Shape;2857;p30"/>
            <p:cNvGrpSpPr/>
            <p:nvPr/>
          </p:nvGrpSpPr>
          <p:grpSpPr>
            <a:xfrm>
              <a:off x="2067677" y="2025007"/>
              <a:ext cx="176841" cy="187203"/>
              <a:chOff x="0" y="-47625"/>
              <a:chExt cx="812800" cy="860425"/>
            </a:xfrm>
          </p:grpSpPr>
          <p:sp>
            <p:nvSpPr>
              <p:cNvPr id="2858" name="Google Shape;2858;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2859" name="Google Shape;2859;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60" name="Google Shape;2860;p30"/>
            <p:cNvGrpSpPr/>
            <p:nvPr/>
          </p:nvGrpSpPr>
          <p:grpSpPr>
            <a:xfrm>
              <a:off x="2756903" y="2025007"/>
              <a:ext cx="176841" cy="187203"/>
              <a:chOff x="0" y="-47625"/>
              <a:chExt cx="812800" cy="860425"/>
            </a:xfrm>
          </p:grpSpPr>
          <p:sp>
            <p:nvSpPr>
              <p:cNvPr id="2861" name="Google Shape;2861;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2862" name="Google Shape;2862;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63" name="Google Shape;2863;p30"/>
            <p:cNvGrpSpPr/>
            <p:nvPr/>
          </p:nvGrpSpPr>
          <p:grpSpPr>
            <a:xfrm>
              <a:off x="0" y="2533425"/>
              <a:ext cx="176841" cy="187203"/>
              <a:chOff x="0" y="-47625"/>
              <a:chExt cx="812800" cy="860425"/>
            </a:xfrm>
          </p:grpSpPr>
          <p:sp>
            <p:nvSpPr>
              <p:cNvPr id="2864" name="Google Shape;2864;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2865" name="Google Shape;2865;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66" name="Google Shape;2866;p30"/>
            <p:cNvGrpSpPr/>
            <p:nvPr/>
          </p:nvGrpSpPr>
          <p:grpSpPr>
            <a:xfrm>
              <a:off x="689226" y="2533425"/>
              <a:ext cx="176841" cy="187203"/>
              <a:chOff x="0" y="-47625"/>
              <a:chExt cx="812800" cy="860425"/>
            </a:xfrm>
          </p:grpSpPr>
          <p:sp>
            <p:nvSpPr>
              <p:cNvPr id="2867" name="Google Shape;2867;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2868" name="Google Shape;2868;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69" name="Google Shape;2869;p30"/>
            <p:cNvGrpSpPr/>
            <p:nvPr/>
          </p:nvGrpSpPr>
          <p:grpSpPr>
            <a:xfrm>
              <a:off x="1378451" y="2533425"/>
              <a:ext cx="176841" cy="187203"/>
              <a:chOff x="0" y="-47625"/>
              <a:chExt cx="812800" cy="860425"/>
            </a:xfrm>
          </p:grpSpPr>
          <p:sp>
            <p:nvSpPr>
              <p:cNvPr id="2870" name="Google Shape;2870;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2871" name="Google Shape;2871;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72" name="Google Shape;2872;p30"/>
            <p:cNvGrpSpPr/>
            <p:nvPr/>
          </p:nvGrpSpPr>
          <p:grpSpPr>
            <a:xfrm>
              <a:off x="2067677" y="2533425"/>
              <a:ext cx="176841" cy="187203"/>
              <a:chOff x="0" y="-47625"/>
              <a:chExt cx="812800" cy="860425"/>
            </a:xfrm>
          </p:grpSpPr>
          <p:sp>
            <p:nvSpPr>
              <p:cNvPr id="2873" name="Google Shape;2873;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2874" name="Google Shape;2874;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75" name="Google Shape;2875;p30"/>
            <p:cNvGrpSpPr/>
            <p:nvPr/>
          </p:nvGrpSpPr>
          <p:grpSpPr>
            <a:xfrm>
              <a:off x="2756903" y="2533425"/>
              <a:ext cx="176841" cy="187203"/>
              <a:chOff x="0" y="-47625"/>
              <a:chExt cx="812800" cy="860425"/>
            </a:xfrm>
          </p:grpSpPr>
          <p:sp>
            <p:nvSpPr>
              <p:cNvPr id="2876" name="Google Shape;2876;p3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8FB1F8"/>
              </a:solidFill>
              <a:ln>
                <a:noFill/>
              </a:ln>
            </p:spPr>
          </p:sp>
          <p:sp>
            <p:nvSpPr>
              <p:cNvPr id="2877" name="Google Shape;2877;p3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Google Shape;423;p15"/>
          <p:cNvPicPr preferRelativeResize="0"/>
          <p:nvPr/>
        </p:nvPicPr>
        <p:blipFill rotWithShape="1">
          <a:blip r:embed="rId3">
            <a:alphaModFix/>
          </a:blip>
          <a:srcRect t="7812" b="7811"/>
          <a:stretch/>
        </p:blipFill>
        <p:spPr>
          <a:xfrm>
            <a:off x="-665018" y="0"/>
            <a:ext cx="18288000" cy="10287000"/>
          </a:xfrm>
          <a:prstGeom prst="rect">
            <a:avLst/>
          </a:prstGeom>
          <a:noFill/>
          <a:ln>
            <a:noFill/>
          </a:ln>
        </p:spPr>
      </p:pic>
      <p:grpSp>
        <p:nvGrpSpPr>
          <p:cNvPr id="424" name="Google Shape;424;p15"/>
          <p:cNvGrpSpPr/>
          <p:nvPr/>
        </p:nvGrpSpPr>
        <p:grpSpPr>
          <a:xfrm>
            <a:off x="664779" y="4364192"/>
            <a:ext cx="5057040" cy="3266923"/>
            <a:chOff x="0" y="-47625"/>
            <a:chExt cx="1331895" cy="860425"/>
          </a:xfrm>
        </p:grpSpPr>
        <p:sp>
          <p:nvSpPr>
            <p:cNvPr id="425" name="Google Shape;425;p15"/>
            <p:cNvSpPr/>
            <p:nvPr/>
          </p:nvSpPr>
          <p:spPr>
            <a:xfrm>
              <a:off x="0" y="0"/>
              <a:ext cx="1331895" cy="213170"/>
            </a:xfrm>
            <a:custGeom>
              <a:avLst/>
              <a:gdLst/>
              <a:ahLst/>
              <a:cxnLst/>
              <a:rect l="l" t="t" r="r" b="b"/>
              <a:pathLst>
                <a:path w="1331895" h="213170" extrusionOk="0">
                  <a:moveTo>
                    <a:pt x="0" y="0"/>
                  </a:moveTo>
                  <a:lnTo>
                    <a:pt x="1331895" y="0"/>
                  </a:lnTo>
                  <a:lnTo>
                    <a:pt x="1331895" y="213170"/>
                  </a:lnTo>
                  <a:lnTo>
                    <a:pt x="0" y="213170"/>
                  </a:lnTo>
                  <a:close/>
                </a:path>
              </a:pathLst>
            </a:custGeom>
            <a:solidFill>
              <a:srgbClr val="000000">
                <a:alpha val="0"/>
              </a:srgbClr>
            </a:solidFill>
            <a:ln w="38100" cap="flat" cmpd="sng">
              <a:solidFill>
                <a:srgbClr val="000000"/>
              </a:solidFill>
              <a:prstDash val="solid"/>
              <a:round/>
              <a:headEnd type="none" w="sm" len="sm"/>
              <a:tailEnd type="none" w="sm" len="sm"/>
            </a:ln>
          </p:spPr>
        </p:sp>
        <p:sp>
          <p:nvSpPr>
            <p:cNvPr id="426" name="Google Shape;426;p15"/>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7" name="Google Shape;427;p15"/>
          <p:cNvGrpSpPr/>
          <p:nvPr/>
        </p:nvGrpSpPr>
        <p:grpSpPr>
          <a:xfrm>
            <a:off x="6391389" y="4364192"/>
            <a:ext cx="5057040" cy="3266923"/>
            <a:chOff x="0" y="-47625"/>
            <a:chExt cx="1331895" cy="860425"/>
          </a:xfrm>
        </p:grpSpPr>
        <p:sp>
          <p:nvSpPr>
            <p:cNvPr id="428" name="Google Shape;428;p15"/>
            <p:cNvSpPr/>
            <p:nvPr/>
          </p:nvSpPr>
          <p:spPr>
            <a:xfrm>
              <a:off x="0" y="0"/>
              <a:ext cx="1331895" cy="213170"/>
            </a:xfrm>
            <a:custGeom>
              <a:avLst/>
              <a:gdLst/>
              <a:ahLst/>
              <a:cxnLst/>
              <a:rect l="l" t="t" r="r" b="b"/>
              <a:pathLst>
                <a:path w="1331895" h="213170" extrusionOk="0">
                  <a:moveTo>
                    <a:pt x="0" y="0"/>
                  </a:moveTo>
                  <a:lnTo>
                    <a:pt x="1331895" y="0"/>
                  </a:lnTo>
                  <a:lnTo>
                    <a:pt x="1331895" y="213170"/>
                  </a:lnTo>
                  <a:lnTo>
                    <a:pt x="0" y="213170"/>
                  </a:lnTo>
                  <a:close/>
                </a:path>
              </a:pathLst>
            </a:custGeom>
            <a:solidFill>
              <a:srgbClr val="000000">
                <a:alpha val="0"/>
              </a:srgbClr>
            </a:solidFill>
            <a:ln w="38100" cap="flat" cmpd="sng">
              <a:solidFill>
                <a:srgbClr val="000000"/>
              </a:solidFill>
              <a:prstDash val="solid"/>
              <a:round/>
              <a:headEnd type="none" w="sm" len="sm"/>
              <a:tailEnd type="none" w="sm" len="sm"/>
            </a:ln>
          </p:spPr>
        </p:sp>
        <p:sp>
          <p:nvSpPr>
            <p:cNvPr id="429" name="Google Shape;429;p15"/>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436" name="Google Shape;436;p15"/>
          <p:cNvPicPr preferRelativeResize="0"/>
          <p:nvPr/>
        </p:nvPicPr>
        <p:blipFill rotWithShape="1">
          <a:blip r:embed="rId4">
            <a:alphaModFix/>
          </a:blip>
          <a:srcRect/>
          <a:stretch/>
        </p:blipFill>
        <p:spPr>
          <a:xfrm>
            <a:off x="14519721" y="0"/>
            <a:ext cx="3768279" cy="3954468"/>
          </a:xfrm>
          <a:prstGeom prst="rect">
            <a:avLst/>
          </a:prstGeom>
          <a:noFill/>
          <a:ln>
            <a:noFill/>
          </a:ln>
        </p:spPr>
      </p:pic>
      <p:pic>
        <p:nvPicPr>
          <p:cNvPr id="437" name="Google Shape;437;p15"/>
          <p:cNvPicPr preferRelativeResize="0"/>
          <p:nvPr/>
        </p:nvPicPr>
        <p:blipFill rotWithShape="1">
          <a:blip r:embed="rId4">
            <a:alphaModFix/>
          </a:blip>
          <a:srcRect/>
          <a:stretch/>
        </p:blipFill>
        <p:spPr>
          <a:xfrm>
            <a:off x="12484955" y="-79317"/>
            <a:ext cx="2111696" cy="2216034"/>
          </a:xfrm>
          <a:prstGeom prst="rect">
            <a:avLst/>
          </a:prstGeom>
          <a:noFill/>
          <a:ln>
            <a:noFill/>
          </a:ln>
        </p:spPr>
      </p:pic>
      <p:sp>
        <p:nvSpPr>
          <p:cNvPr id="55298" name="AutoShape 2" descr="35 изобретений, которые помогли создать наш мир: начиная от колеса, до  квантового компьютер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5299" name="Picture 3"/>
          <p:cNvPicPr>
            <a:picLocks noChangeAspect="1" noChangeArrowheads="1"/>
          </p:cNvPicPr>
          <p:nvPr/>
        </p:nvPicPr>
        <p:blipFill>
          <a:blip r:embed="rId5"/>
          <a:srcRect/>
          <a:stretch>
            <a:fillRect/>
          </a:stretch>
        </p:blipFill>
        <p:spPr bwMode="auto">
          <a:xfrm>
            <a:off x="692727" y="1496290"/>
            <a:ext cx="15738763" cy="7994073"/>
          </a:xfrm>
          <a:prstGeom prst="rect">
            <a:avLst/>
          </a:prstGeom>
          <a:noFill/>
          <a:ln w="9525">
            <a:noFill/>
            <a:miter lim="800000"/>
            <a:headEnd/>
            <a:tailEnd/>
          </a:ln>
        </p:spPr>
      </p:pic>
      <p:sp>
        <p:nvSpPr>
          <p:cNvPr id="53" name="Прямоугольник 52"/>
          <p:cNvSpPr/>
          <p:nvPr/>
        </p:nvSpPr>
        <p:spPr>
          <a:xfrm>
            <a:off x="346364" y="457201"/>
            <a:ext cx="12954000" cy="707886"/>
          </a:xfrm>
          <a:prstGeom prst="rect">
            <a:avLst/>
          </a:prstGeom>
        </p:spPr>
        <p:txBody>
          <a:bodyPr wrap="square">
            <a:spAutoFit/>
          </a:bodyPr>
          <a:lstStyle/>
          <a:p>
            <a:r>
              <a:rPr lang="en-US" sz="4000" b="1" i="1" dirty="0" smtClean="0"/>
              <a:t>Did you guess what we are going to speak about? </a:t>
            </a:r>
            <a:endParaRPr lang="ru-RU" sz="4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l="-14443" t="35000" r="-14443" b="16666"/>
          <a:stretch/>
        </p:blipFill>
        <p:spPr>
          <a:xfrm>
            <a:off x="-2763982" y="259618"/>
            <a:ext cx="23622000" cy="10287000"/>
          </a:xfrm>
          <a:prstGeom prst="rect">
            <a:avLst/>
          </a:prstGeom>
          <a:noFill/>
          <a:ln>
            <a:noFill/>
          </a:ln>
        </p:spPr>
      </p:pic>
      <p:grpSp>
        <p:nvGrpSpPr>
          <p:cNvPr id="85" name="Google Shape;85;p13"/>
          <p:cNvGrpSpPr/>
          <p:nvPr/>
        </p:nvGrpSpPr>
        <p:grpSpPr>
          <a:xfrm>
            <a:off x="14283781" y="-32011"/>
            <a:ext cx="4116069" cy="3831603"/>
            <a:chOff x="0" y="-19384"/>
            <a:chExt cx="5488092" cy="5108804"/>
          </a:xfrm>
        </p:grpSpPr>
        <p:grpSp>
          <p:nvGrpSpPr>
            <p:cNvPr id="86" name="Google Shape;86;p13"/>
            <p:cNvGrpSpPr/>
            <p:nvPr/>
          </p:nvGrpSpPr>
          <p:grpSpPr>
            <a:xfrm>
              <a:off x="0" y="-19384"/>
              <a:ext cx="330812" cy="350196"/>
              <a:chOff x="0" y="-47625"/>
              <a:chExt cx="812800" cy="860425"/>
            </a:xfrm>
          </p:grpSpPr>
          <p:sp>
            <p:nvSpPr>
              <p:cNvPr id="87" name="Google Shape;87;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88" name="Google Shape;88;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9" name="Google Shape;89;p13"/>
            <p:cNvGrpSpPr/>
            <p:nvPr/>
          </p:nvGrpSpPr>
          <p:grpSpPr>
            <a:xfrm>
              <a:off x="0" y="934882"/>
              <a:ext cx="330812" cy="350196"/>
              <a:chOff x="0" y="-47625"/>
              <a:chExt cx="812800" cy="860425"/>
            </a:xfrm>
          </p:grpSpPr>
          <p:sp>
            <p:nvSpPr>
              <p:cNvPr id="90" name="Google Shape;90;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91" name="Google Shape;91;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2" name="Google Shape;92;p13"/>
            <p:cNvGrpSpPr/>
            <p:nvPr/>
          </p:nvGrpSpPr>
          <p:grpSpPr>
            <a:xfrm>
              <a:off x="1289320" y="-19384"/>
              <a:ext cx="330812" cy="350196"/>
              <a:chOff x="0" y="-47625"/>
              <a:chExt cx="812800" cy="860425"/>
            </a:xfrm>
          </p:grpSpPr>
          <p:sp>
            <p:nvSpPr>
              <p:cNvPr id="93" name="Google Shape;93;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94" name="Google Shape;94;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5" name="Google Shape;95;p13"/>
            <p:cNvGrpSpPr/>
            <p:nvPr/>
          </p:nvGrpSpPr>
          <p:grpSpPr>
            <a:xfrm>
              <a:off x="1289320" y="934882"/>
              <a:ext cx="330812" cy="350196"/>
              <a:chOff x="0" y="-47625"/>
              <a:chExt cx="812800" cy="860425"/>
            </a:xfrm>
          </p:grpSpPr>
          <p:sp>
            <p:nvSpPr>
              <p:cNvPr id="96" name="Google Shape;96;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97" name="Google Shape;97;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8" name="Google Shape;98;p13"/>
            <p:cNvGrpSpPr/>
            <p:nvPr/>
          </p:nvGrpSpPr>
          <p:grpSpPr>
            <a:xfrm>
              <a:off x="2578640" y="-19384"/>
              <a:ext cx="330812" cy="350196"/>
              <a:chOff x="0" y="-47625"/>
              <a:chExt cx="812800" cy="860425"/>
            </a:xfrm>
          </p:grpSpPr>
          <p:sp>
            <p:nvSpPr>
              <p:cNvPr id="99" name="Google Shape;99;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00" name="Google Shape;100;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1" name="Google Shape;101;p13"/>
            <p:cNvGrpSpPr/>
            <p:nvPr/>
          </p:nvGrpSpPr>
          <p:grpSpPr>
            <a:xfrm>
              <a:off x="2578640" y="934882"/>
              <a:ext cx="330812" cy="350196"/>
              <a:chOff x="0" y="-47625"/>
              <a:chExt cx="812800" cy="860425"/>
            </a:xfrm>
          </p:grpSpPr>
          <p:sp>
            <p:nvSpPr>
              <p:cNvPr id="102" name="Google Shape;102;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03" name="Google Shape;103;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4" name="Google Shape;104;p13"/>
            <p:cNvGrpSpPr/>
            <p:nvPr/>
          </p:nvGrpSpPr>
          <p:grpSpPr>
            <a:xfrm>
              <a:off x="3867960" y="-19384"/>
              <a:ext cx="330812" cy="350196"/>
              <a:chOff x="0" y="-47625"/>
              <a:chExt cx="812800" cy="860425"/>
            </a:xfrm>
          </p:grpSpPr>
          <p:sp>
            <p:nvSpPr>
              <p:cNvPr id="105" name="Google Shape;105;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06" name="Google Shape;106;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7" name="Google Shape;107;p13"/>
            <p:cNvGrpSpPr/>
            <p:nvPr/>
          </p:nvGrpSpPr>
          <p:grpSpPr>
            <a:xfrm>
              <a:off x="3867960" y="934882"/>
              <a:ext cx="330812" cy="350196"/>
              <a:chOff x="0" y="-47625"/>
              <a:chExt cx="812800" cy="860425"/>
            </a:xfrm>
          </p:grpSpPr>
          <p:sp>
            <p:nvSpPr>
              <p:cNvPr id="108" name="Google Shape;108;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09" name="Google Shape;109;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0" name="Google Shape;110;p13"/>
            <p:cNvGrpSpPr/>
            <p:nvPr/>
          </p:nvGrpSpPr>
          <p:grpSpPr>
            <a:xfrm>
              <a:off x="5157280" y="-19384"/>
              <a:ext cx="330812" cy="350196"/>
              <a:chOff x="0" y="-47625"/>
              <a:chExt cx="812800" cy="860425"/>
            </a:xfrm>
          </p:grpSpPr>
          <p:sp>
            <p:nvSpPr>
              <p:cNvPr id="111" name="Google Shape;111;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12" name="Google Shape;112;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3" name="Google Shape;113;p13"/>
            <p:cNvGrpSpPr/>
            <p:nvPr/>
          </p:nvGrpSpPr>
          <p:grpSpPr>
            <a:xfrm>
              <a:off x="5157280" y="934882"/>
              <a:ext cx="330812" cy="350196"/>
              <a:chOff x="0" y="-47625"/>
              <a:chExt cx="812800" cy="860425"/>
            </a:xfrm>
          </p:grpSpPr>
          <p:sp>
            <p:nvSpPr>
              <p:cNvPr id="114" name="Google Shape;114;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15" name="Google Shape;115;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6" name="Google Shape;116;p13"/>
            <p:cNvGrpSpPr/>
            <p:nvPr/>
          </p:nvGrpSpPr>
          <p:grpSpPr>
            <a:xfrm>
              <a:off x="0" y="1885968"/>
              <a:ext cx="330812" cy="350196"/>
              <a:chOff x="0" y="-47625"/>
              <a:chExt cx="812800" cy="860425"/>
            </a:xfrm>
          </p:grpSpPr>
          <p:sp>
            <p:nvSpPr>
              <p:cNvPr id="117" name="Google Shape;117;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18" name="Google Shape;118;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9" name="Google Shape;119;p13"/>
            <p:cNvGrpSpPr/>
            <p:nvPr/>
          </p:nvGrpSpPr>
          <p:grpSpPr>
            <a:xfrm>
              <a:off x="1289320" y="1885968"/>
              <a:ext cx="330812" cy="350196"/>
              <a:chOff x="0" y="-47625"/>
              <a:chExt cx="812800" cy="860425"/>
            </a:xfrm>
          </p:grpSpPr>
          <p:sp>
            <p:nvSpPr>
              <p:cNvPr id="120" name="Google Shape;120;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21" name="Google Shape;121;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2" name="Google Shape;122;p13"/>
            <p:cNvGrpSpPr/>
            <p:nvPr/>
          </p:nvGrpSpPr>
          <p:grpSpPr>
            <a:xfrm>
              <a:off x="2578640" y="1885968"/>
              <a:ext cx="330812" cy="350196"/>
              <a:chOff x="0" y="-47625"/>
              <a:chExt cx="812800" cy="860425"/>
            </a:xfrm>
          </p:grpSpPr>
          <p:sp>
            <p:nvSpPr>
              <p:cNvPr id="123" name="Google Shape;123;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24" name="Google Shape;124;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5" name="Google Shape;125;p13"/>
            <p:cNvGrpSpPr/>
            <p:nvPr/>
          </p:nvGrpSpPr>
          <p:grpSpPr>
            <a:xfrm>
              <a:off x="3867960" y="1885968"/>
              <a:ext cx="330812" cy="350196"/>
              <a:chOff x="0" y="-47625"/>
              <a:chExt cx="812800" cy="860425"/>
            </a:xfrm>
          </p:grpSpPr>
          <p:sp>
            <p:nvSpPr>
              <p:cNvPr id="126" name="Google Shape;126;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27" name="Google Shape;127;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8" name="Google Shape;128;p13"/>
            <p:cNvGrpSpPr/>
            <p:nvPr/>
          </p:nvGrpSpPr>
          <p:grpSpPr>
            <a:xfrm>
              <a:off x="5157280" y="1885968"/>
              <a:ext cx="330812" cy="350196"/>
              <a:chOff x="0" y="-47625"/>
              <a:chExt cx="812800" cy="860425"/>
            </a:xfrm>
          </p:grpSpPr>
          <p:sp>
            <p:nvSpPr>
              <p:cNvPr id="129" name="Google Shape;129;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30" name="Google Shape;130;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31" name="Google Shape;131;p13"/>
            <p:cNvGrpSpPr/>
            <p:nvPr/>
          </p:nvGrpSpPr>
          <p:grpSpPr>
            <a:xfrm>
              <a:off x="0" y="2837053"/>
              <a:ext cx="330812" cy="350196"/>
              <a:chOff x="0" y="-47625"/>
              <a:chExt cx="812800" cy="860425"/>
            </a:xfrm>
          </p:grpSpPr>
          <p:sp>
            <p:nvSpPr>
              <p:cNvPr id="132" name="Google Shape;132;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33" name="Google Shape;133;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34" name="Google Shape;134;p13"/>
            <p:cNvGrpSpPr/>
            <p:nvPr/>
          </p:nvGrpSpPr>
          <p:grpSpPr>
            <a:xfrm>
              <a:off x="1289320" y="2837053"/>
              <a:ext cx="330812" cy="350196"/>
              <a:chOff x="0" y="-47625"/>
              <a:chExt cx="812800" cy="860425"/>
            </a:xfrm>
          </p:grpSpPr>
          <p:sp>
            <p:nvSpPr>
              <p:cNvPr id="135" name="Google Shape;135;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36" name="Google Shape;136;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37" name="Google Shape;137;p13"/>
            <p:cNvGrpSpPr/>
            <p:nvPr/>
          </p:nvGrpSpPr>
          <p:grpSpPr>
            <a:xfrm>
              <a:off x="2578640" y="2837053"/>
              <a:ext cx="330812" cy="350196"/>
              <a:chOff x="0" y="-47625"/>
              <a:chExt cx="812800" cy="860425"/>
            </a:xfrm>
          </p:grpSpPr>
          <p:sp>
            <p:nvSpPr>
              <p:cNvPr id="138" name="Google Shape;138;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39" name="Google Shape;139;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40" name="Google Shape;140;p13"/>
            <p:cNvGrpSpPr/>
            <p:nvPr/>
          </p:nvGrpSpPr>
          <p:grpSpPr>
            <a:xfrm>
              <a:off x="3867960" y="2837053"/>
              <a:ext cx="330812" cy="350196"/>
              <a:chOff x="0" y="-47625"/>
              <a:chExt cx="812800" cy="860425"/>
            </a:xfrm>
          </p:grpSpPr>
          <p:sp>
            <p:nvSpPr>
              <p:cNvPr id="141" name="Google Shape;141;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42" name="Google Shape;142;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43" name="Google Shape;143;p13"/>
            <p:cNvGrpSpPr/>
            <p:nvPr/>
          </p:nvGrpSpPr>
          <p:grpSpPr>
            <a:xfrm>
              <a:off x="5157280" y="2837053"/>
              <a:ext cx="330812" cy="350196"/>
              <a:chOff x="0" y="-47625"/>
              <a:chExt cx="812800" cy="860425"/>
            </a:xfrm>
          </p:grpSpPr>
          <p:sp>
            <p:nvSpPr>
              <p:cNvPr id="144" name="Google Shape;144;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45" name="Google Shape;145;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46" name="Google Shape;146;p13"/>
            <p:cNvGrpSpPr/>
            <p:nvPr/>
          </p:nvGrpSpPr>
          <p:grpSpPr>
            <a:xfrm>
              <a:off x="0" y="3788139"/>
              <a:ext cx="330812" cy="350196"/>
              <a:chOff x="0" y="-47625"/>
              <a:chExt cx="812800" cy="860425"/>
            </a:xfrm>
          </p:grpSpPr>
          <p:sp>
            <p:nvSpPr>
              <p:cNvPr id="147" name="Google Shape;147;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48" name="Google Shape;148;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49" name="Google Shape;149;p13"/>
            <p:cNvGrpSpPr/>
            <p:nvPr/>
          </p:nvGrpSpPr>
          <p:grpSpPr>
            <a:xfrm>
              <a:off x="1289320" y="3788139"/>
              <a:ext cx="330812" cy="350196"/>
              <a:chOff x="0" y="-47625"/>
              <a:chExt cx="812800" cy="860425"/>
            </a:xfrm>
          </p:grpSpPr>
          <p:sp>
            <p:nvSpPr>
              <p:cNvPr id="150" name="Google Shape;150;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51" name="Google Shape;151;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52" name="Google Shape;152;p13"/>
            <p:cNvGrpSpPr/>
            <p:nvPr/>
          </p:nvGrpSpPr>
          <p:grpSpPr>
            <a:xfrm>
              <a:off x="2578640" y="3788139"/>
              <a:ext cx="330812" cy="350196"/>
              <a:chOff x="0" y="-47625"/>
              <a:chExt cx="812800" cy="860425"/>
            </a:xfrm>
          </p:grpSpPr>
          <p:sp>
            <p:nvSpPr>
              <p:cNvPr id="153" name="Google Shape;153;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54" name="Google Shape;154;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55" name="Google Shape;155;p13"/>
            <p:cNvGrpSpPr/>
            <p:nvPr/>
          </p:nvGrpSpPr>
          <p:grpSpPr>
            <a:xfrm>
              <a:off x="3867960" y="3788139"/>
              <a:ext cx="330812" cy="350196"/>
              <a:chOff x="0" y="-47625"/>
              <a:chExt cx="812800" cy="860425"/>
            </a:xfrm>
          </p:grpSpPr>
          <p:sp>
            <p:nvSpPr>
              <p:cNvPr id="156" name="Google Shape;156;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57" name="Google Shape;157;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58" name="Google Shape;158;p13"/>
            <p:cNvGrpSpPr/>
            <p:nvPr/>
          </p:nvGrpSpPr>
          <p:grpSpPr>
            <a:xfrm>
              <a:off x="5157280" y="3788139"/>
              <a:ext cx="330812" cy="350196"/>
              <a:chOff x="0" y="-47625"/>
              <a:chExt cx="812800" cy="860425"/>
            </a:xfrm>
          </p:grpSpPr>
          <p:sp>
            <p:nvSpPr>
              <p:cNvPr id="159" name="Google Shape;159;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60" name="Google Shape;160;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1" name="Google Shape;161;p13"/>
            <p:cNvGrpSpPr/>
            <p:nvPr/>
          </p:nvGrpSpPr>
          <p:grpSpPr>
            <a:xfrm>
              <a:off x="0" y="4739224"/>
              <a:ext cx="330812" cy="350196"/>
              <a:chOff x="0" y="-47625"/>
              <a:chExt cx="812800" cy="860425"/>
            </a:xfrm>
          </p:grpSpPr>
          <p:sp>
            <p:nvSpPr>
              <p:cNvPr id="162" name="Google Shape;162;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63" name="Google Shape;163;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4" name="Google Shape;164;p13"/>
            <p:cNvGrpSpPr/>
            <p:nvPr/>
          </p:nvGrpSpPr>
          <p:grpSpPr>
            <a:xfrm>
              <a:off x="1289320" y="4739224"/>
              <a:ext cx="330812" cy="350196"/>
              <a:chOff x="0" y="-47625"/>
              <a:chExt cx="812800" cy="860425"/>
            </a:xfrm>
          </p:grpSpPr>
          <p:sp>
            <p:nvSpPr>
              <p:cNvPr id="165" name="Google Shape;165;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66" name="Google Shape;166;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7" name="Google Shape;167;p13"/>
            <p:cNvGrpSpPr/>
            <p:nvPr/>
          </p:nvGrpSpPr>
          <p:grpSpPr>
            <a:xfrm>
              <a:off x="2578640" y="4739224"/>
              <a:ext cx="330812" cy="350196"/>
              <a:chOff x="0" y="-47625"/>
              <a:chExt cx="812800" cy="860425"/>
            </a:xfrm>
          </p:grpSpPr>
          <p:sp>
            <p:nvSpPr>
              <p:cNvPr id="168" name="Google Shape;168;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69" name="Google Shape;169;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70" name="Google Shape;170;p13"/>
            <p:cNvGrpSpPr/>
            <p:nvPr/>
          </p:nvGrpSpPr>
          <p:grpSpPr>
            <a:xfrm>
              <a:off x="3867960" y="4739224"/>
              <a:ext cx="330812" cy="350196"/>
              <a:chOff x="0" y="-47625"/>
              <a:chExt cx="812800" cy="860425"/>
            </a:xfrm>
          </p:grpSpPr>
          <p:sp>
            <p:nvSpPr>
              <p:cNvPr id="171" name="Google Shape;171;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72" name="Google Shape;172;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73" name="Google Shape;173;p13"/>
            <p:cNvGrpSpPr/>
            <p:nvPr/>
          </p:nvGrpSpPr>
          <p:grpSpPr>
            <a:xfrm>
              <a:off x="5157280" y="4739224"/>
              <a:ext cx="330812" cy="350196"/>
              <a:chOff x="0" y="-47625"/>
              <a:chExt cx="812800" cy="860425"/>
            </a:xfrm>
          </p:grpSpPr>
          <p:sp>
            <p:nvSpPr>
              <p:cNvPr id="174" name="Google Shape;174;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CE2E1"/>
              </a:solidFill>
              <a:ln>
                <a:noFill/>
              </a:ln>
            </p:spPr>
          </p:sp>
          <p:sp>
            <p:nvSpPr>
              <p:cNvPr id="175" name="Google Shape;175;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176" name="Google Shape;176;p13"/>
          <p:cNvGrpSpPr/>
          <p:nvPr/>
        </p:nvGrpSpPr>
        <p:grpSpPr>
          <a:xfrm>
            <a:off x="-1212236" y="7812980"/>
            <a:ext cx="3549583" cy="3304268"/>
            <a:chOff x="0" y="-16716"/>
            <a:chExt cx="4732778" cy="4405691"/>
          </a:xfrm>
        </p:grpSpPr>
        <p:grpSp>
          <p:nvGrpSpPr>
            <p:cNvPr id="177" name="Google Shape;177;p13"/>
            <p:cNvGrpSpPr/>
            <p:nvPr/>
          </p:nvGrpSpPr>
          <p:grpSpPr>
            <a:xfrm>
              <a:off x="0" y="-16716"/>
              <a:ext cx="285283" cy="301999"/>
              <a:chOff x="0" y="-47625"/>
              <a:chExt cx="812800" cy="860425"/>
            </a:xfrm>
          </p:grpSpPr>
          <p:sp>
            <p:nvSpPr>
              <p:cNvPr id="178" name="Google Shape;178;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7C7ED"/>
              </a:solidFill>
              <a:ln>
                <a:noFill/>
              </a:ln>
            </p:spPr>
          </p:sp>
          <p:sp>
            <p:nvSpPr>
              <p:cNvPr id="179" name="Google Shape;179;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0" name="Google Shape;180;p13"/>
            <p:cNvGrpSpPr/>
            <p:nvPr/>
          </p:nvGrpSpPr>
          <p:grpSpPr>
            <a:xfrm>
              <a:off x="0" y="806217"/>
              <a:ext cx="285283" cy="301999"/>
              <a:chOff x="0" y="-47625"/>
              <a:chExt cx="812800" cy="860425"/>
            </a:xfrm>
          </p:grpSpPr>
          <p:sp>
            <p:nvSpPr>
              <p:cNvPr id="181" name="Google Shape;181;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7C7ED"/>
              </a:solidFill>
              <a:ln>
                <a:noFill/>
              </a:ln>
            </p:spPr>
          </p:sp>
          <p:sp>
            <p:nvSpPr>
              <p:cNvPr id="182" name="Google Shape;182;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3" name="Google Shape;183;p13"/>
            <p:cNvGrpSpPr/>
            <p:nvPr/>
          </p:nvGrpSpPr>
          <p:grpSpPr>
            <a:xfrm>
              <a:off x="1111874" y="-16716"/>
              <a:ext cx="285283" cy="301999"/>
              <a:chOff x="0" y="-47625"/>
              <a:chExt cx="812800" cy="860425"/>
            </a:xfrm>
          </p:grpSpPr>
          <p:sp>
            <p:nvSpPr>
              <p:cNvPr id="184" name="Google Shape;184;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7C7ED"/>
              </a:solidFill>
              <a:ln>
                <a:noFill/>
              </a:ln>
            </p:spPr>
          </p:sp>
          <p:sp>
            <p:nvSpPr>
              <p:cNvPr id="185" name="Google Shape;185;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6" name="Google Shape;186;p13"/>
            <p:cNvGrpSpPr/>
            <p:nvPr/>
          </p:nvGrpSpPr>
          <p:grpSpPr>
            <a:xfrm>
              <a:off x="1111874" y="806217"/>
              <a:ext cx="285283" cy="301999"/>
              <a:chOff x="0" y="-47625"/>
              <a:chExt cx="812800" cy="860425"/>
            </a:xfrm>
          </p:grpSpPr>
          <p:sp>
            <p:nvSpPr>
              <p:cNvPr id="187" name="Google Shape;187;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7C7ED"/>
              </a:solidFill>
              <a:ln>
                <a:noFill/>
              </a:ln>
            </p:spPr>
          </p:sp>
          <p:sp>
            <p:nvSpPr>
              <p:cNvPr id="188" name="Google Shape;188;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9" name="Google Shape;189;p13"/>
            <p:cNvGrpSpPr/>
            <p:nvPr/>
          </p:nvGrpSpPr>
          <p:grpSpPr>
            <a:xfrm>
              <a:off x="2223748" y="-16716"/>
              <a:ext cx="285283" cy="301999"/>
              <a:chOff x="0" y="-47625"/>
              <a:chExt cx="812800" cy="860425"/>
            </a:xfrm>
          </p:grpSpPr>
          <p:sp>
            <p:nvSpPr>
              <p:cNvPr id="190" name="Google Shape;190;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7C7ED"/>
              </a:solidFill>
              <a:ln>
                <a:noFill/>
              </a:ln>
            </p:spPr>
          </p:sp>
          <p:sp>
            <p:nvSpPr>
              <p:cNvPr id="191" name="Google Shape;191;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2" name="Google Shape;192;p13"/>
            <p:cNvGrpSpPr/>
            <p:nvPr/>
          </p:nvGrpSpPr>
          <p:grpSpPr>
            <a:xfrm>
              <a:off x="2223748" y="806217"/>
              <a:ext cx="285283" cy="301999"/>
              <a:chOff x="0" y="-47625"/>
              <a:chExt cx="812800" cy="860425"/>
            </a:xfrm>
          </p:grpSpPr>
          <p:sp>
            <p:nvSpPr>
              <p:cNvPr id="193" name="Google Shape;193;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7C7ED"/>
              </a:solidFill>
              <a:ln>
                <a:noFill/>
              </a:ln>
            </p:spPr>
          </p:sp>
          <p:sp>
            <p:nvSpPr>
              <p:cNvPr id="194" name="Google Shape;194;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5" name="Google Shape;195;p13"/>
            <p:cNvGrpSpPr/>
            <p:nvPr/>
          </p:nvGrpSpPr>
          <p:grpSpPr>
            <a:xfrm>
              <a:off x="3335621" y="-16716"/>
              <a:ext cx="285283" cy="301999"/>
              <a:chOff x="0" y="-47625"/>
              <a:chExt cx="812800" cy="860425"/>
            </a:xfrm>
          </p:grpSpPr>
          <p:sp>
            <p:nvSpPr>
              <p:cNvPr id="196" name="Google Shape;196;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7C7ED"/>
              </a:solidFill>
              <a:ln>
                <a:noFill/>
              </a:ln>
            </p:spPr>
          </p:sp>
          <p:sp>
            <p:nvSpPr>
              <p:cNvPr id="197" name="Google Shape;197;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8" name="Google Shape;198;p13"/>
            <p:cNvGrpSpPr/>
            <p:nvPr/>
          </p:nvGrpSpPr>
          <p:grpSpPr>
            <a:xfrm>
              <a:off x="3335621" y="806217"/>
              <a:ext cx="285283" cy="301999"/>
              <a:chOff x="0" y="-47625"/>
              <a:chExt cx="812800" cy="860425"/>
            </a:xfrm>
          </p:grpSpPr>
          <p:sp>
            <p:nvSpPr>
              <p:cNvPr id="199" name="Google Shape;199;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7C7ED"/>
              </a:solidFill>
              <a:ln>
                <a:noFill/>
              </a:ln>
            </p:spPr>
          </p:sp>
          <p:sp>
            <p:nvSpPr>
              <p:cNvPr id="200" name="Google Shape;200;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1" name="Google Shape;201;p13"/>
            <p:cNvGrpSpPr/>
            <p:nvPr/>
          </p:nvGrpSpPr>
          <p:grpSpPr>
            <a:xfrm>
              <a:off x="4447495" y="-16716"/>
              <a:ext cx="285283" cy="301999"/>
              <a:chOff x="0" y="-47625"/>
              <a:chExt cx="812800" cy="860425"/>
            </a:xfrm>
          </p:grpSpPr>
          <p:sp>
            <p:nvSpPr>
              <p:cNvPr id="202" name="Google Shape;202;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7C7ED"/>
              </a:solidFill>
              <a:ln>
                <a:noFill/>
              </a:ln>
            </p:spPr>
          </p:sp>
          <p:sp>
            <p:nvSpPr>
              <p:cNvPr id="203" name="Google Shape;203;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4" name="Google Shape;204;p13"/>
            <p:cNvGrpSpPr/>
            <p:nvPr/>
          </p:nvGrpSpPr>
          <p:grpSpPr>
            <a:xfrm>
              <a:off x="4447495" y="806217"/>
              <a:ext cx="285283" cy="301999"/>
              <a:chOff x="0" y="-47625"/>
              <a:chExt cx="812800" cy="860425"/>
            </a:xfrm>
          </p:grpSpPr>
          <p:sp>
            <p:nvSpPr>
              <p:cNvPr id="205" name="Google Shape;205;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7C7ED"/>
              </a:solidFill>
              <a:ln>
                <a:noFill/>
              </a:ln>
            </p:spPr>
          </p:sp>
          <p:sp>
            <p:nvSpPr>
              <p:cNvPr id="206" name="Google Shape;206;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7" name="Google Shape;207;p13"/>
            <p:cNvGrpSpPr/>
            <p:nvPr/>
          </p:nvGrpSpPr>
          <p:grpSpPr>
            <a:xfrm>
              <a:off x="0" y="1626407"/>
              <a:ext cx="285283" cy="301999"/>
              <a:chOff x="0" y="-47625"/>
              <a:chExt cx="812800" cy="860425"/>
            </a:xfrm>
          </p:grpSpPr>
          <p:sp>
            <p:nvSpPr>
              <p:cNvPr id="208" name="Google Shape;208;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7C7ED"/>
              </a:solidFill>
              <a:ln>
                <a:noFill/>
              </a:ln>
            </p:spPr>
          </p:sp>
          <p:sp>
            <p:nvSpPr>
              <p:cNvPr id="209" name="Google Shape;209;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0" name="Google Shape;210;p13"/>
            <p:cNvGrpSpPr/>
            <p:nvPr/>
          </p:nvGrpSpPr>
          <p:grpSpPr>
            <a:xfrm>
              <a:off x="1111874" y="1626407"/>
              <a:ext cx="285283" cy="301999"/>
              <a:chOff x="0" y="-47625"/>
              <a:chExt cx="812800" cy="860425"/>
            </a:xfrm>
          </p:grpSpPr>
          <p:sp>
            <p:nvSpPr>
              <p:cNvPr id="211" name="Google Shape;211;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7C7ED"/>
              </a:solidFill>
              <a:ln>
                <a:noFill/>
              </a:ln>
            </p:spPr>
          </p:sp>
          <p:sp>
            <p:nvSpPr>
              <p:cNvPr id="212" name="Google Shape;212;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3" name="Google Shape;213;p13"/>
            <p:cNvGrpSpPr/>
            <p:nvPr/>
          </p:nvGrpSpPr>
          <p:grpSpPr>
            <a:xfrm>
              <a:off x="2223748" y="1626407"/>
              <a:ext cx="285283" cy="301999"/>
              <a:chOff x="0" y="-47625"/>
              <a:chExt cx="812800" cy="860425"/>
            </a:xfrm>
          </p:grpSpPr>
          <p:sp>
            <p:nvSpPr>
              <p:cNvPr id="214" name="Google Shape;214;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7C7ED"/>
              </a:solidFill>
              <a:ln>
                <a:noFill/>
              </a:ln>
            </p:spPr>
          </p:sp>
          <p:sp>
            <p:nvSpPr>
              <p:cNvPr id="215" name="Google Shape;215;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6" name="Google Shape;216;p13"/>
            <p:cNvGrpSpPr/>
            <p:nvPr/>
          </p:nvGrpSpPr>
          <p:grpSpPr>
            <a:xfrm>
              <a:off x="3335621" y="1626407"/>
              <a:ext cx="285283" cy="301999"/>
              <a:chOff x="0" y="-47625"/>
              <a:chExt cx="812800" cy="860425"/>
            </a:xfrm>
          </p:grpSpPr>
          <p:sp>
            <p:nvSpPr>
              <p:cNvPr id="217" name="Google Shape;217;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7C7ED"/>
              </a:solidFill>
              <a:ln>
                <a:noFill/>
              </a:ln>
            </p:spPr>
          </p:sp>
          <p:sp>
            <p:nvSpPr>
              <p:cNvPr id="218" name="Google Shape;218;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9" name="Google Shape;219;p13"/>
            <p:cNvGrpSpPr/>
            <p:nvPr/>
          </p:nvGrpSpPr>
          <p:grpSpPr>
            <a:xfrm>
              <a:off x="4447495" y="1626407"/>
              <a:ext cx="285283" cy="301999"/>
              <a:chOff x="0" y="-47625"/>
              <a:chExt cx="812800" cy="860425"/>
            </a:xfrm>
          </p:grpSpPr>
          <p:sp>
            <p:nvSpPr>
              <p:cNvPr id="220" name="Google Shape;220;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7C7ED"/>
              </a:solidFill>
              <a:ln>
                <a:noFill/>
              </a:ln>
            </p:spPr>
          </p:sp>
          <p:sp>
            <p:nvSpPr>
              <p:cNvPr id="221" name="Google Shape;221;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2" name="Google Shape;222;p13"/>
            <p:cNvGrpSpPr/>
            <p:nvPr/>
          </p:nvGrpSpPr>
          <p:grpSpPr>
            <a:xfrm>
              <a:off x="0" y="2446596"/>
              <a:ext cx="285283" cy="301999"/>
              <a:chOff x="0" y="-47625"/>
              <a:chExt cx="812800" cy="860425"/>
            </a:xfrm>
          </p:grpSpPr>
          <p:sp>
            <p:nvSpPr>
              <p:cNvPr id="223" name="Google Shape;223;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7C7ED"/>
              </a:solidFill>
              <a:ln>
                <a:noFill/>
              </a:ln>
            </p:spPr>
          </p:sp>
          <p:sp>
            <p:nvSpPr>
              <p:cNvPr id="224" name="Google Shape;224;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5" name="Google Shape;225;p13"/>
            <p:cNvGrpSpPr/>
            <p:nvPr/>
          </p:nvGrpSpPr>
          <p:grpSpPr>
            <a:xfrm>
              <a:off x="1111874" y="2446596"/>
              <a:ext cx="285283" cy="301999"/>
              <a:chOff x="0" y="-47625"/>
              <a:chExt cx="812800" cy="860425"/>
            </a:xfrm>
          </p:grpSpPr>
          <p:sp>
            <p:nvSpPr>
              <p:cNvPr id="226" name="Google Shape;226;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7C7ED"/>
              </a:solidFill>
              <a:ln>
                <a:noFill/>
              </a:ln>
            </p:spPr>
          </p:sp>
          <p:sp>
            <p:nvSpPr>
              <p:cNvPr id="227" name="Google Shape;227;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8" name="Google Shape;228;p13"/>
            <p:cNvGrpSpPr/>
            <p:nvPr/>
          </p:nvGrpSpPr>
          <p:grpSpPr>
            <a:xfrm>
              <a:off x="2223748" y="2446596"/>
              <a:ext cx="285283" cy="301999"/>
              <a:chOff x="0" y="-47625"/>
              <a:chExt cx="812800" cy="860425"/>
            </a:xfrm>
          </p:grpSpPr>
          <p:sp>
            <p:nvSpPr>
              <p:cNvPr id="229" name="Google Shape;229;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7C7ED"/>
              </a:solidFill>
              <a:ln>
                <a:noFill/>
              </a:ln>
            </p:spPr>
          </p:sp>
          <p:sp>
            <p:nvSpPr>
              <p:cNvPr id="230" name="Google Shape;230;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1" name="Google Shape;231;p13"/>
            <p:cNvGrpSpPr/>
            <p:nvPr/>
          </p:nvGrpSpPr>
          <p:grpSpPr>
            <a:xfrm>
              <a:off x="3335621" y="2446596"/>
              <a:ext cx="285283" cy="301999"/>
              <a:chOff x="0" y="-47625"/>
              <a:chExt cx="812800" cy="860425"/>
            </a:xfrm>
          </p:grpSpPr>
          <p:sp>
            <p:nvSpPr>
              <p:cNvPr id="232" name="Google Shape;232;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7C7ED"/>
              </a:solidFill>
              <a:ln>
                <a:noFill/>
              </a:ln>
            </p:spPr>
          </p:sp>
          <p:sp>
            <p:nvSpPr>
              <p:cNvPr id="233" name="Google Shape;233;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4" name="Google Shape;234;p13"/>
            <p:cNvGrpSpPr/>
            <p:nvPr/>
          </p:nvGrpSpPr>
          <p:grpSpPr>
            <a:xfrm>
              <a:off x="4447495" y="2446596"/>
              <a:ext cx="285283" cy="301999"/>
              <a:chOff x="0" y="-47625"/>
              <a:chExt cx="812800" cy="860425"/>
            </a:xfrm>
          </p:grpSpPr>
          <p:sp>
            <p:nvSpPr>
              <p:cNvPr id="235" name="Google Shape;235;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7C7ED"/>
              </a:solidFill>
              <a:ln>
                <a:noFill/>
              </a:ln>
            </p:spPr>
          </p:sp>
          <p:sp>
            <p:nvSpPr>
              <p:cNvPr id="236" name="Google Shape;236;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7" name="Google Shape;237;p13"/>
            <p:cNvGrpSpPr/>
            <p:nvPr/>
          </p:nvGrpSpPr>
          <p:grpSpPr>
            <a:xfrm>
              <a:off x="0" y="3266786"/>
              <a:ext cx="285283" cy="301999"/>
              <a:chOff x="0" y="-47625"/>
              <a:chExt cx="812800" cy="860425"/>
            </a:xfrm>
          </p:grpSpPr>
          <p:sp>
            <p:nvSpPr>
              <p:cNvPr id="238" name="Google Shape;238;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7C7ED"/>
              </a:solidFill>
              <a:ln>
                <a:noFill/>
              </a:ln>
            </p:spPr>
          </p:sp>
          <p:sp>
            <p:nvSpPr>
              <p:cNvPr id="239" name="Google Shape;239;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40" name="Google Shape;240;p13"/>
            <p:cNvGrpSpPr/>
            <p:nvPr/>
          </p:nvGrpSpPr>
          <p:grpSpPr>
            <a:xfrm>
              <a:off x="1111874" y="3266786"/>
              <a:ext cx="285283" cy="301999"/>
              <a:chOff x="0" y="-47625"/>
              <a:chExt cx="812800" cy="860425"/>
            </a:xfrm>
          </p:grpSpPr>
          <p:sp>
            <p:nvSpPr>
              <p:cNvPr id="241" name="Google Shape;241;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7C7ED"/>
              </a:solidFill>
              <a:ln>
                <a:noFill/>
              </a:ln>
            </p:spPr>
          </p:sp>
          <p:sp>
            <p:nvSpPr>
              <p:cNvPr id="242" name="Google Shape;242;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43" name="Google Shape;243;p13"/>
            <p:cNvGrpSpPr/>
            <p:nvPr/>
          </p:nvGrpSpPr>
          <p:grpSpPr>
            <a:xfrm>
              <a:off x="2223748" y="3266786"/>
              <a:ext cx="285283" cy="301999"/>
              <a:chOff x="0" y="-47625"/>
              <a:chExt cx="812800" cy="860425"/>
            </a:xfrm>
          </p:grpSpPr>
          <p:sp>
            <p:nvSpPr>
              <p:cNvPr id="244" name="Google Shape;244;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7C7ED"/>
              </a:solidFill>
              <a:ln>
                <a:noFill/>
              </a:ln>
            </p:spPr>
          </p:sp>
          <p:sp>
            <p:nvSpPr>
              <p:cNvPr id="245" name="Google Shape;245;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46" name="Google Shape;246;p13"/>
            <p:cNvGrpSpPr/>
            <p:nvPr/>
          </p:nvGrpSpPr>
          <p:grpSpPr>
            <a:xfrm>
              <a:off x="3335621" y="3266786"/>
              <a:ext cx="285283" cy="301999"/>
              <a:chOff x="0" y="-47625"/>
              <a:chExt cx="812800" cy="860425"/>
            </a:xfrm>
          </p:grpSpPr>
          <p:sp>
            <p:nvSpPr>
              <p:cNvPr id="247" name="Google Shape;247;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7C7ED"/>
              </a:solidFill>
              <a:ln>
                <a:noFill/>
              </a:ln>
            </p:spPr>
          </p:sp>
          <p:sp>
            <p:nvSpPr>
              <p:cNvPr id="248" name="Google Shape;248;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49" name="Google Shape;249;p13"/>
            <p:cNvGrpSpPr/>
            <p:nvPr/>
          </p:nvGrpSpPr>
          <p:grpSpPr>
            <a:xfrm>
              <a:off x="4447495" y="3266786"/>
              <a:ext cx="285283" cy="301999"/>
              <a:chOff x="0" y="-47625"/>
              <a:chExt cx="812800" cy="860425"/>
            </a:xfrm>
          </p:grpSpPr>
          <p:sp>
            <p:nvSpPr>
              <p:cNvPr id="250" name="Google Shape;250;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7C7ED"/>
              </a:solidFill>
              <a:ln>
                <a:noFill/>
              </a:ln>
            </p:spPr>
          </p:sp>
          <p:sp>
            <p:nvSpPr>
              <p:cNvPr id="251" name="Google Shape;251;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52" name="Google Shape;252;p13"/>
            <p:cNvGrpSpPr/>
            <p:nvPr/>
          </p:nvGrpSpPr>
          <p:grpSpPr>
            <a:xfrm>
              <a:off x="0" y="4086976"/>
              <a:ext cx="285283" cy="301999"/>
              <a:chOff x="0" y="-47625"/>
              <a:chExt cx="812800" cy="860425"/>
            </a:xfrm>
          </p:grpSpPr>
          <p:sp>
            <p:nvSpPr>
              <p:cNvPr id="253" name="Google Shape;253;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7C7ED"/>
              </a:solidFill>
              <a:ln>
                <a:noFill/>
              </a:ln>
            </p:spPr>
          </p:sp>
          <p:sp>
            <p:nvSpPr>
              <p:cNvPr id="254" name="Google Shape;254;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55" name="Google Shape;255;p13"/>
            <p:cNvGrpSpPr/>
            <p:nvPr/>
          </p:nvGrpSpPr>
          <p:grpSpPr>
            <a:xfrm>
              <a:off x="1111874" y="4086976"/>
              <a:ext cx="285283" cy="301999"/>
              <a:chOff x="0" y="-47625"/>
              <a:chExt cx="812800" cy="860425"/>
            </a:xfrm>
          </p:grpSpPr>
          <p:sp>
            <p:nvSpPr>
              <p:cNvPr id="256" name="Google Shape;256;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7C7ED"/>
              </a:solidFill>
              <a:ln>
                <a:noFill/>
              </a:ln>
            </p:spPr>
          </p:sp>
          <p:sp>
            <p:nvSpPr>
              <p:cNvPr id="257" name="Google Shape;257;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58" name="Google Shape;258;p13"/>
            <p:cNvGrpSpPr/>
            <p:nvPr/>
          </p:nvGrpSpPr>
          <p:grpSpPr>
            <a:xfrm>
              <a:off x="2223748" y="4086976"/>
              <a:ext cx="285283" cy="301999"/>
              <a:chOff x="0" y="-47625"/>
              <a:chExt cx="812800" cy="860425"/>
            </a:xfrm>
          </p:grpSpPr>
          <p:sp>
            <p:nvSpPr>
              <p:cNvPr id="259" name="Google Shape;259;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7C7ED"/>
              </a:solidFill>
              <a:ln>
                <a:noFill/>
              </a:ln>
            </p:spPr>
          </p:sp>
          <p:sp>
            <p:nvSpPr>
              <p:cNvPr id="260" name="Google Shape;260;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61" name="Google Shape;261;p13"/>
            <p:cNvGrpSpPr/>
            <p:nvPr/>
          </p:nvGrpSpPr>
          <p:grpSpPr>
            <a:xfrm>
              <a:off x="3335621" y="4086976"/>
              <a:ext cx="285283" cy="301999"/>
              <a:chOff x="0" y="-47625"/>
              <a:chExt cx="812800" cy="860425"/>
            </a:xfrm>
          </p:grpSpPr>
          <p:sp>
            <p:nvSpPr>
              <p:cNvPr id="262" name="Google Shape;262;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7C7ED"/>
              </a:solidFill>
              <a:ln>
                <a:noFill/>
              </a:ln>
            </p:spPr>
          </p:sp>
          <p:sp>
            <p:nvSpPr>
              <p:cNvPr id="263" name="Google Shape;263;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64" name="Google Shape;264;p13"/>
            <p:cNvGrpSpPr/>
            <p:nvPr/>
          </p:nvGrpSpPr>
          <p:grpSpPr>
            <a:xfrm>
              <a:off x="4447495" y="4086976"/>
              <a:ext cx="285283" cy="301999"/>
              <a:chOff x="0" y="-47625"/>
              <a:chExt cx="812800" cy="860425"/>
            </a:xfrm>
          </p:grpSpPr>
          <p:sp>
            <p:nvSpPr>
              <p:cNvPr id="265" name="Google Shape;265;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A7C7ED"/>
              </a:solidFill>
              <a:ln>
                <a:noFill/>
              </a:ln>
            </p:spPr>
          </p:sp>
          <p:sp>
            <p:nvSpPr>
              <p:cNvPr id="266" name="Google Shape;266;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sp>
        <p:nvSpPr>
          <p:cNvPr id="267" name="Google Shape;267;p13"/>
          <p:cNvSpPr txBox="1"/>
          <p:nvPr/>
        </p:nvSpPr>
        <p:spPr>
          <a:xfrm>
            <a:off x="1028700" y="3445253"/>
            <a:ext cx="12582584" cy="4517390"/>
          </a:xfrm>
          <a:prstGeom prst="rect">
            <a:avLst/>
          </a:prstGeom>
          <a:noFill/>
          <a:ln>
            <a:noFill/>
          </a:ln>
        </p:spPr>
        <p:txBody>
          <a:bodyPr spcFirstLastPara="1" wrap="square" lIns="0" tIns="0" rIns="0" bIns="0" anchor="t" anchorCtr="0">
            <a:spAutoFit/>
          </a:bodyPr>
          <a:lstStyle/>
          <a:p>
            <a:pPr marL="0" marR="0" lvl="0" indent="0" algn="ctr" rtl="0">
              <a:lnSpc>
                <a:spcPct val="133001"/>
              </a:lnSpc>
              <a:spcBef>
                <a:spcPts val="0"/>
              </a:spcBef>
              <a:spcAft>
                <a:spcPts val="0"/>
              </a:spcAft>
              <a:buNone/>
            </a:pPr>
            <a:r>
              <a:rPr lang="en-US" sz="11036" dirty="0" smtClean="0">
                <a:latin typeface="Forum"/>
                <a:sym typeface="Forum"/>
              </a:rPr>
              <a:t>  </a:t>
            </a:r>
            <a:r>
              <a:rPr lang="en-US" sz="11036" b="1" dirty="0" smtClean="0">
                <a:latin typeface="Forum"/>
                <a:sym typeface="Forum"/>
              </a:rPr>
              <a:t>Science and achievements</a:t>
            </a:r>
            <a:endParaRPr b="1" dirty="0"/>
          </a:p>
        </p:txBody>
      </p:sp>
      <p:sp>
        <p:nvSpPr>
          <p:cNvPr id="270" name="Google Shape;270;p13"/>
          <p:cNvSpPr txBox="1"/>
          <p:nvPr/>
        </p:nvSpPr>
        <p:spPr>
          <a:xfrm>
            <a:off x="0" y="3286274"/>
            <a:ext cx="3086100" cy="32669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71" name="Google Shape;271;p13"/>
          <p:cNvPicPr preferRelativeResize="0"/>
          <p:nvPr/>
        </p:nvPicPr>
        <p:blipFill rotWithShape="1">
          <a:blip r:embed="rId4">
            <a:alphaModFix/>
          </a:blip>
          <a:srcRect/>
          <a:stretch/>
        </p:blipFill>
        <p:spPr>
          <a:xfrm>
            <a:off x="12928620" y="6899777"/>
            <a:ext cx="2679148" cy="2811524"/>
          </a:xfrm>
          <a:prstGeom prst="rect">
            <a:avLst/>
          </a:prstGeom>
          <a:noFill/>
          <a:ln>
            <a:noFill/>
          </a:ln>
        </p:spPr>
      </p:pic>
      <p:pic>
        <p:nvPicPr>
          <p:cNvPr id="272" name="Google Shape;272;p13"/>
          <p:cNvPicPr preferRelativeResize="0"/>
          <p:nvPr/>
        </p:nvPicPr>
        <p:blipFill rotWithShape="1">
          <a:blip r:embed="rId5">
            <a:alphaModFix/>
          </a:blip>
          <a:srcRect/>
          <a:stretch/>
        </p:blipFill>
        <p:spPr>
          <a:xfrm>
            <a:off x="13594225" y="633111"/>
            <a:ext cx="2835593" cy="2931535"/>
          </a:xfrm>
          <a:prstGeom prst="rect">
            <a:avLst/>
          </a:prstGeom>
          <a:noFill/>
          <a:ln>
            <a:noFill/>
          </a:ln>
        </p:spPr>
      </p:pic>
      <p:grpSp>
        <p:nvGrpSpPr>
          <p:cNvPr id="273" name="Google Shape;273;p13"/>
          <p:cNvGrpSpPr/>
          <p:nvPr/>
        </p:nvGrpSpPr>
        <p:grpSpPr>
          <a:xfrm>
            <a:off x="664779" y="2381213"/>
            <a:ext cx="362040" cy="383253"/>
            <a:chOff x="0" y="-47625"/>
            <a:chExt cx="812800" cy="860425"/>
          </a:xfrm>
        </p:grpSpPr>
        <p:sp>
          <p:nvSpPr>
            <p:cNvPr id="274" name="Google Shape;274;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solidFill>
            <a:ln>
              <a:noFill/>
            </a:ln>
          </p:spPr>
        </p:sp>
        <p:sp>
          <p:nvSpPr>
            <p:cNvPr id="275" name="Google Shape;275;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76" name="Google Shape;276;p13"/>
          <p:cNvGrpSpPr/>
          <p:nvPr/>
        </p:nvGrpSpPr>
        <p:grpSpPr>
          <a:xfrm>
            <a:off x="1428003" y="2381213"/>
            <a:ext cx="362040" cy="383253"/>
            <a:chOff x="0" y="-47625"/>
            <a:chExt cx="812800" cy="860425"/>
          </a:xfrm>
        </p:grpSpPr>
        <p:sp>
          <p:nvSpPr>
            <p:cNvPr id="277" name="Google Shape;277;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solidFill>
            <a:ln>
              <a:noFill/>
            </a:ln>
          </p:spPr>
        </p:sp>
        <p:sp>
          <p:nvSpPr>
            <p:cNvPr id="278" name="Google Shape;278;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79" name="Google Shape;279;p13"/>
          <p:cNvGrpSpPr/>
          <p:nvPr/>
        </p:nvGrpSpPr>
        <p:grpSpPr>
          <a:xfrm>
            <a:off x="2191227" y="2381213"/>
            <a:ext cx="362040" cy="383253"/>
            <a:chOff x="0" y="-47625"/>
            <a:chExt cx="812800" cy="860425"/>
          </a:xfrm>
        </p:grpSpPr>
        <p:sp>
          <p:nvSpPr>
            <p:cNvPr id="280" name="Google Shape;280;p1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solidFill>
            <a:ln>
              <a:noFill/>
            </a:ln>
          </p:spPr>
        </p:sp>
        <p:sp>
          <p:nvSpPr>
            <p:cNvPr id="281" name="Google Shape;281;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82" name="Google Shape;282;p13"/>
          <p:cNvPicPr preferRelativeResize="0"/>
          <p:nvPr/>
        </p:nvPicPr>
        <p:blipFill rotWithShape="1">
          <a:blip r:embed="rId6">
            <a:alphaModFix/>
          </a:blip>
          <a:srcRect/>
          <a:stretch/>
        </p:blipFill>
        <p:spPr>
          <a:xfrm rot="-359549">
            <a:off x="1034601" y="8186119"/>
            <a:ext cx="2674810" cy="131308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Google Shape;476;p16"/>
          <p:cNvPicPr preferRelativeResize="0"/>
          <p:nvPr/>
        </p:nvPicPr>
        <p:blipFill rotWithShape="1">
          <a:blip r:embed="rId3">
            <a:alphaModFix/>
          </a:blip>
          <a:srcRect l="-24999" t="22472" r="-24998" b="21276"/>
          <a:stretch/>
        </p:blipFill>
        <p:spPr>
          <a:xfrm>
            <a:off x="-4572000" y="0"/>
            <a:ext cx="27432000" cy="10287000"/>
          </a:xfrm>
          <a:prstGeom prst="rect">
            <a:avLst/>
          </a:prstGeom>
          <a:noFill/>
          <a:ln>
            <a:noFill/>
          </a:ln>
        </p:spPr>
      </p:pic>
      <p:grpSp>
        <p:nvGrpSpPr>
          <p:cNvPr id="477" name="Google Shape;477;p16"/>
          <p:cNvGrpSpPr/>
          <p:nvPr/>
        </p:nvGrpSpPr>
        <p:grpSpPr>
          <a:xfrm>
            <a:off x="667657" y="2249714"/>
            <a:ext cx="5342363" cy="7746885"/>
            <a:chOff x="0" y="-47625"/>
            <a:chExt cx="1316049" cy="1695264"/>
          </a:xfrm>
        </p:grpSpPr>
        <p:sp>
          <p:nvSpPr>
            <p:cNvPr id="478" name="Google Shape;478;p16"/>
            <p:cNvSpPr/>
            <p:nvPr/>
          </p:nvSpPr>
          <p:spPr>
            <a:xfrm>
              <a:off x="0" y="0"/>
              <a:ext cx="1316049" cy="1647639"/>
            </a:xfrm>
            <a:custGeom>
              <a:avLst/>
              <a:gdLst/>
              <a:ahLst/>
              <a:cxnLst/>
              <a:rect l="l" t="t" r="r" b="b"/>
              <a:pathLst>
                <a:path w="1316049" h="1647639" extrusionOk="0">
                  <a:moveTo>
                    <a:pt x="0" y="0"/>
                  </a:moveTo>
                  <a:lnTo>
                    <a:pt x="1316049" y="0"/>
                  </a:lnTo>
                  <a:lnTo>
                    <a:pt x="1316049" y="1647639"/>
                  </a:lnTo>
                  <a:lnTo>
                    <a:pt x="0" y="1647639"/>
                  </a:lnTo>
                  <a:close/>
                </a:path>
              </a:pathLst>
            </a:custGeom>
            <a:solidFill>
              <a:srgbClr val="000000">
                <a:alpha val="0"/>
              </a:srgbClr>
            </a:solidFill>
            <a:ln w="38100" cap="flat" cmpd="sng">
              <a:solidFill>
                <a:srgbClr val="000000"/>
              </a:solidFill>
              <a:prstDash val="solid"/>
              <a:round/>
              <a:headEnd type="none" w="sm" len="sm"/>
              <a:tailEnd type="none" w="sm" len="sm"/>
            </a:ln>
          </p:spPr>
        </p:sp>
        <p:sp>
          <p:nvSpPr>
            <p:cNvPr id="479" name="Google Shape;479;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80" name="Google Shape;480;p16"/>
          <p:cNvGrpSpPr/>
          <p:nvPr/>
        </p:nvGrpSpPr>
        <p:grpSpPr>
          <a:xfrm>
            <a:off x="6645563" y="2394857"/>
            <a:ext cx="4996875" cy="7601742"/>
            <a:chOff x="0" y="-47625"/>
            <a:chExt cx="1316049" cy="1695264"/>
          </a:xfrm>
        </p:grpSpPr>
        <p:sp>
          <p:nvSpPr>
            <p:cNvPr id="481" name="Google Shape;481;p16"/>
            <p:cNvSpPr/>
            <p:nvPr/>
          </p:nvSpPr>
          <p:spPr>
            <a:xfrm>
              <a:off x="0" y="0"/>
              <a:ext cx="1316049" cy="1647639"/>
            </a:xfrm>
            <a:custGeom>
              <a:avLst/>
              <a:gdLst/>
              <a:ahLst/>
              <a:cxnLst/>
              <a:rect l="l" t="t" r="r" b="b"/>
              <a:pathLst>
                <a:path w="1316049" h="1647639" extrusionOk="0">
                  <a:moveTo>
                    <a:pt x="0" y="0"/>
                  </a:moveTo>
                  <a:lnTo>
                    <a:pt x="1316049" y="0"/>
                  </a:lnTo>
                  <a:lnTo>
                    <a:pt x="1316049" y="1647639"/>
                  </a:lnTo>
                  <a:lnTo>
                    <a:pt x="0" y="1647639"/>
                  </a:lnTo>
                  <a:close/>
                </a:path>
              </a:pathLst>
            </a:custGeom>
            <a:solidFill>
              <a:srgbClr val="000000">
                <a:alpha val="0"/>
              </a:srgbClr>
            </a:solidFill>
            <a:ln w="38100" cap="flat" cmpd="sng">
              <a:solidFill>
                <a:srgbClr val="000000"/>
              </a:solidFill>
              <a:prstDash val="solid"/>
              <a:round/>
              <a:headEnd type="none" w="sm" len="sm"/>
              <a:tailEnd type="none" w="sm" len="sm"/>
            </a:ln>
          </p:spPr>
        </p:sp>
        <p:sp>
          <p:nvSpPr>
            <p:cNvPr id="482" name="Google Shape;482;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83" name="Google Shape;483;p16"/>
          <p:cNvGrpSpPr/>
          <p:nvPr/>
        </p:nvGrpSpPr>
        <p:grpSpPr>
          <a:xfrm>
            <a:off x="12277980" y="2467429"/>
            <a:ext cx="4996875" cy="7529170"/>
            <a:chOff x="0" y="-47625"/>
            <a:chExt cx="1316049" cy="1695264"/>
          </a:xfrm>
        </p:grpSpPr>
        <p:sp>
          <p:nvSpPr>
            <p:cNvPr id="484" name="Google Shape;484;p16"/>
            <p:cNvSpPr/>
            <p:nvPr/>
          </p:nvSpPr>
          <p:spPr>
            <a:xfrm>
              <a:off x="0" y="0"/>
              <a:ext cx="1316049" cy="1647639"/>
            </a:xfrm>
            <a:custGeom>
              <a:avLst/>
              <a:gdLst/>
              <a:ahLst/>
              <a:cxnLst/>
              <a:rect l="l" t="t" r="r" b="b"/>
              <a:pathLst>
                <a:path w="1316049" h="1647639" extrusionOk="0">
                  <a:moveTo>
                    <a:pt x="0" y="0"/>
                  </a:moveTo>
                  <a:lnTo>
                    <a:pt x="1316049" y="0"/>
                  </a:lnTo>
                  <a:lnTo>
                    <a:pt x="1316049" y="1647639"/>
                  </a:lnTo>
                  <a:lnTo>
                    <a:pt x="0" y="1647639"/>
                  </a:lnTo>
                  <a:close/>
                </a:path>
              </a:pathLst>
            </a:custGeom>
            <a:solidFill>
              <a:srgbClr val="000000">
                <a:alpha val="0"/>
              </a:srgbClr>
            </a:solidFill>
            <a:ln w="38100" cap="flat" cmpd="sng">
              <a:solidFill>
                <a:srgbClr val="000000"/>
              </a:solidFill>
              <a:prstDash val="solid"/>
              <a:round/>
              <a:headEnd type="none" w="sm" len="sm"/>
              <a:tailEnd type="none" w="sm" len="sm"/>
            </a:ln>
          </p:spPr>
        </p:sp>
        <p:sp>
          <p:nvSpPr>
            <p:cNvPr id="485" name="Google Shape;485;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89" name="Google Shape;489;p16"/>
          <p:cNvSpPr txBox="1"/>
          <p:nvPr/>
        </p:nvSpPr>
        <p:spPr>
          <a:xfrm>
            <a:off x="6836229" y="4436182"/>
            <a:ext cx="4303438" cy="1477328"/>
          </a:xfrm>
          <a:prstGeom prst="rect">
            <a:avLst/>
          </a:prstGeom>
          <a:noFill/>
          <a:ln>
            <a:noFill/>
          </a:ln>
        </p:spPr>
        <p:txBody>
          <a:bodyPr spcFirstLastPara="1" wrap="square" lIns="0" tIns="0" rIns="0" bIns="0" anchor="t" anchorCtr="0">
            <a:spAutoFit/>
          </a:bodyPr>
          <a:lstStyle/>
          <a:p>
            <a:r>
              <a:rPr lang="en-US" sz="3200" dirty="0" smtClean="0"/>
              <a:t>The suspension bridge |</a:t>
            </a:r>
            <a:r>
              <a:rPr lang="en-US" sz="3200" dirty="0" err="1" smtClean="0"/>
              <a:t>səˈspenʃ</a:t>
            </a:r>
            <a:r>
              <a:rPr lang="en-US" sz="3200" dirty="0" smtClean="0"/>
              <a:t>(ə)n| </a:t>
            </a:r>
            <a:r>
              <a:rPr lang="ru-RU" sz="3200" dirty="0" smtClean="0"/>
              <a:t>подвесной мост</a:t>
            </a:r>
            <a:endParaRPr lang="ru-RU" sz="3200" dirty="0"/>
          </a:p>
        </p:txBody>
      </p:sp>
      <p:sp>
        <p:nvSpPr>
          <p:cNvPr id="490" name="Google Shape;490;p16"/>
          <p:cNvSpPr txBox="1"/>
          <p:nvPr/>
        </p:nvSpPr>
        <p:spPr>
          <a:xfrm>
            <a:off x="1225900" y="4540925"/>
            <a:ext cx="4657200" cy="1508105"/>
          </a:xfrm>
          <a:prstGeom prst="rect">
            <a:avLst/>
          </a:prstGeom>
          <a:noFill/>
          <a:ln>
            <a:noFill/>
          </a:ln>
        </p:spPr>
        <p:txBody>
          <a:bodyPr spcFirstLastPara="1" wrap="square" lIns="0" tIns="0" rIns="0" bIns="0" anchor="t" anchorCtr="0">
            <a:spAutoFit/>
          </a:bodyPr>
          <a:lstStyle/>
          <a:p>
            <a:pPr algn="ctr">
              <a:lnSpc>
                <a:spcPct val="140016"/>
              </a:lnSpc>
            </a:pPr>
            <a:r>
              <a:rPr lang="en-US" sz="2800" dirty="0" smtClean="0"/>
              <a:t>The steam engine |ˈ</a:t>
            </a:r>
            <a:r>
              <a:rPr lang="en-US" sz="2800" dirty="0" err="1" smtClean="0"/>
              <a:t>endʒɪn</a:t>
            </a:r>
            <a:r>
              <a:rPr lang="en-US" sz="2800" dirty="0" smtClean="0"/>
              <a:t>| </a:t>
            </a:r>
          </a:p>
          <a:p>
            <a:pPr algn="ctr">
              <a:lnSpc>
                <a:spcPct val="140016"/>
              </a:lnSpc>
            </a:pPr>
            <a:r>
              <a:rPr lang="ru-RU" sz="2800" dirty="0" smtClean="0"/>
              <a:t>паровой двигатель</a:t>
            </a:r>
          </a:p>
          <a:p>
            <a:pPr marL="0" marR="0" lvl="0" indent="0" algn="ctr" rtl="0">
              <a:lnSpc>
                <a:spcPct val="140016"/>
              </a:lnSpc>
              <a:spcBef>
                <a:spcPts val="0"/>
              </a:spcBef>
              <a:spcAft>
                <a:spcPts val="0"/>
              </a:spcAft>
              <a:buNone/>
            </a:pPr>
            <a:endParaRPr dirty="0"/>
          </a:p>
        </p:txBody>
      </p:sp>
      <p:sp>
        <p:nvSpPr>
          <p:cNvPr id="491" name="Google Shape;491;p16"/>
          <p:cNvSpPr txBox="1"/>
          <p:nvPr/>
        </p:nvSpPr>
        <p:spPr>
          <a:xfrm>
            <a:off x="12583886" y="4436184"/>
            <a:ext cx="4557485" cy="1477328"/>
          </a:xfrm>
          <a:prstGeom prst="rect">
            <a:avLst/>
          </a:prstGeom>
          <a:noFill/>
          <a:ln>
            <a:noFill/>
          </a:ln>
        </p:spPr>
        <p:txBody>
          <a:bodyPr spcFirstLastPara="1" wrap="square" lIns="0" tIns="0" rIns="0" bIns="0" anchor="t" anchorCtr="0">
            <a:spAutoFit/>
          </a:bodyPr>
          <a:lstStyle/>
          <a:p>
            <a:r>
              <a:rPr lang="en-US" sz="3200" dirty="0" smtClean="0"/>
              <a:t>The pneumatic </a:t>
            </a:r>
            <a:r>
              <a:rPr lang="en-US" sz="3200" dirty="0" err="1" smtClean="0"/>
              <a:t>tyre</a:t>
            </a:r>
            <a:r>
              <a:rPr lang="en-US" sz="3200" dirty="0" smtClean="0"/>
              <a:t> |</a:t>
            </a:r>
            <a:r>
              <a:rPr lang="en-US" sz="3200" dirty="0" err="1" smtClean="0"/>
              <a:t>nju</a:t>
            </a:r>
            <a:r>
              <a:rPr lang="en-US" sz="3200" dirty="0" smtClean="0"/>
              <a:t>ːˈ</a:t>
            </a:r>
            <a:r>
              <a:rPr lang="en-US" sz="3200" dirty="0" err="1" smtClean="0"/>
              <a:t>mætɪk</a:t>
            </a:r>
            <a:r>
              <a:rPr lang="en-US" sz="3200" dirty="0" smtClean="0"/>
              <a:t>| </a:t>
            </a:r>
            <a:r>
              <a:rPr lang="ru-RU" sz="3200" dirty="0" smtClean="0"/>
              <a:t>пневматическая шина</a:t>
            </a:r>
            <a:endParaRPr lang="ru-RU" sz="3200" dirty="0"/>
          </a:p>
        </p:txBody>
      </p:sp>
      <p:sp>
        <p:nvSpPr>
          <p:cNvPr id="492" name="Google Shape;492;p16"/>
          <p:cNvSpPr txBox="1"/>
          <p:nvPr/>
        </p:nvSpPr>
        <p:spPr>
          <a:xfrm>
            <a:off x="616899" y="554707"/>
            <a:ext cx="17054203" cy="1218795"/>
          </a:xfrm>
          <a:prstGeom prst="rect">
            <a:avLst/>
          </a:prstGeom>
          <a:noFill/>
          <a:ln>
            <a:noFill/>
          </a:ln>
        </p:spPr>
        <p:txBody>
          <a:bodyPr spcFirstLastPara="1" wrap="square" lIns="0" tIns="0" rIns="0" bIns="0" anchor="t" anchorCtr="0">
            <a:spAutoFit/>
          </a:bodyPr>
          <a:lstStyle/>
          <a:p>
            <a:pPr lvl="0" algn="ctr">
              <a:lnSpc>
                <a:spcPct val="120000"/>
              </a:lnSpc>
            </a:pPr>
            <a:r>
              <a:rPr lang="en-US" sz="6600" dirty="0" smtClean="0"/>
              <a:t>Let`s read and write new words.</a:t>
            </a:r>
            <a:endParaRPr dirty="0"/>
          </a:p>
        </p:txBody>
      </p:sp>
      <p:grpSp>
        <p:nvGrpSpPr>
          <p:cNvPr id="493" name="Google Shape;493;p16"/>
          <p:cNvGrpSpPr/>
          <p:nvPr/>
        </p:nvGrpSpPr>
        <p:grpSpPr>
          <a:xfrm>
            <a:off x="2011469" y="1884846"/>
            <a:ext cx="3086095" cy="3592418"/>
            <a:chOff x="-227983" y="-324130"/>
            <a:chExt cx="812800" cy="946150"/>
          </a:xfrm>
        </p:grpSpPr>
        <p:sp>
          <p:nvSpPr>
            <p:cNvPr id="494" name="Google Shape;494;p16"/>
            <p:cNvSpPr/>
            <p:nvPr/>
          </p:nvSpPr>
          <p:spPr>
            <a:xfrm>
              <a:off x="0" y="0"/>
              <a:ext cx="334218" cy="329318"/>
            </a:xfrm>
            <a:custGeom>
              <a:avLst/>
              <a:gdLst/>
              <a:ahLst/>
              <a:cxnLst/>
              <a:rect l="l" t="t" r="r" b="b"/>
              <a:pathLst>
                <a:path w="334218" h="329318" extrusionOk="0">
                  <a:moveTo>
                    <a:pt x="0" y="0"/>
                  </a:moveTo>
                  <a:lnTo>
                    <a:pt x="334218" y="0"/>
                  </a:lnTo>
                  <a:lnTo>
                    <a:pt x="334218" y="329318"/>
                  </a:lnTo>
                  <a:lnTo>
                    <a:pt x="0" y="329318"/>
                  </a:lnTo>
                  <a:close/>
                </a:path>
              </a:pathLst>
            </a:custGeom>
            <a:solidFill>
              <a:srgbClr val="6CE5E8"/>
            </a:solidFill>
            <a:ln w="38100" cap="flat" cmpd="sng">
              <a:solidFill>
                <a:srgbClr val="000000"/>
              </a:solidFill>
              <a:prstDash val="solid"/>
              <a:round/>
              <a:headEnd type="none" w="sm" len="sm"/>
              <a:tailEnd type="none" w="sm" len="sm"/>
            </a:ln>
          </p:spPr>
        </p:sp>
        <p:sp>
          <p:nvSpPr>
            <p:cNvPr id="495" name="Google Shape;495;p16"/>
            <p:cNvSpPr txBox="1"/>
            <p:nvPr/>
          </p:nvSpPr>
          <p:spPr>
            <a:xfrm>
              <a:off x="-227983" y="-324130"/>
              <a:ext cx="812800" cy="94615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6000" dirty="0">
                  <a:solidFill>
                    <a:srgbClr val="000000"/>
                  </a:solidFill>
                  <a:latin typeface="Forum"/>
                  <a:ea typeface="Forum"/>
                  <a:cs typeface="Forum"/>
                  <a:sym typeface="Forum"/>
                </a:rPr>
                <a:t>1</a:t>
              </a:r>
              <a:endParaRPr dirty="0"/>
            </a:p>
          </p:txBody>
        </p:sp>
      </p:grpSp>
      <p:grpSp>
        <p:nvGrpSpPr>
          <p:cNvPr id="496" name="Google Shape;496;p16"/>
          <p:cNvGrpSpPr/>
          <p:nvPr/>
        </p:nvGrpSpPr>
        <p:grpSpPr>
          <a:xfrm>
            <a:off x="7627944" y="1944510"/>
            <a:ext cx="3086095" cy="3592418"/>
            <a:chOff x="-232182" y="-308416"/>
            <a:chExt cx="812800" cy="946150"/>
          </a:xfrm>
        </p:grpSpPr>
        <p:sp>
          <p:nvSpPr>
            <p:cNvPr id="497" name="Google Shape;497;p16"/>
            <p:cNvSpPr/>
            <p:nvPr/>
          </p:nvSpPr>
          <p:spPr>
            <a:xfrm>
              <a:off x="0" y="0"/>
              <a:ext cx="334218" cy="329318"/>
            </a:xfrm>
            <a:custGeom>
              <a:avLst/>
              <a:gdLst/>
              <a:ahLst/>
              <a:cxnLst/>
              <a:rect l="l" t="t" r="r" b="b"/>
              <a:pathLst>
                <a:path w="334218" h="329318" extrusionOk="0">
                  <a:moveTo>
                    <a:pt x="0" y="0"/>
                  </a:moveTo>
                  <a:lnTo>
                    <a:pt x="334218" y="0"/>
                  </a:lnTo>
                  <a:lnTo>
                    <a:pt x="334218" y="329318"/>
                  </a:lnTo>
                  <a:lnTo>
                    <a:pt x="0" y="329318"/>
                  </a:lnTo>
                  <a:close/>
                </a:path>
              </a:pathLst>
            </a:custGeom>
            <a:solidFill>
              <a:srgbClr val="6CE5E8"/>
            </a:solidFill>
            <a:ln w="38100" cap="flat" cmpd="sng">
              <a:solidFill>
                <a:srgbClr val="000000"/>
              </a:solidFill>
              <a:prstDash val="solid"/>
              <a:round/>
              <a:headEnd type="none" w="sm" len="sm"/>
              <a:tailEnd type="none" w="sm" len="sm"/>
            </a:ln>
          </p:spPr>
        </p:sp>
        <p:sp>
          <p:nvSpPr>
            <p:cNvPr id="498" name="Google Shape;498;p16"/>
            <p:cNvSpPr txBox="1"/>
            <p:nvPr/>
          </p:nvSpPr>
          <p:spPr>
            <a:xfrm>
              <a:off x="-232182" y="-308416"/>
              <a:ext cx="812800" cy="94615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6000">
                  <a:solidFill>
                    <a:srgbClr val="000000"/>
                  </a:solidFill>
                  <a:latin typeface="Forum"/>
                  <a:ea typeface="Forum"/>
                  <a:cs typeface="Forum"/>
                  <a:sym typeface="Forum"/>
                </a:rPr>
                <a:t>2</a:t>
              </a:r>
              <a:endParaRPr/>
            </a:p>
          </p:txBody>
        </p:sp>
      </p:grpSp>
      <p:grpSp>
        <p:nvGrpSpPr>
          <p:cNvPr id="499" name="Google Shape;499;p16"/>
          <p:cNvGrpSpPr/>
          <p:nvPr/>
        </p:nvGrpSpPr>
        <p:grpSpPr>
          <a:xfrm>
            <a:off x="13242472" y="1906409"/>
            <a:ext cx="3086095" cy="3592418"/>
            <a:chOff x="-236894" y="-318451"/>
            <a:chExt cx="812800" cy="946150"/>
          </a:xfrm>
        </p:grpSpPr>
        <p:sp>
          <p:nvSpPr>
            <p:cNvPr id="500" name="Google Shape;500;p16"/>
            <p:cNvSpPr/>
            <p:nvPr/>
          </p:nvSpPr>
          <p:spPr>
            <a:xfrm>
              <a:off x="0" y="0"/>
              <a:ext cx="334218" cy="329318"/>
            </a:xfrm>
            <a:custGeom>
              <a:avLst/>
              <a:gdLst/>
              <a:ahLst/>
              <a:cxnLst/>
              <a:rect l="l" t="t" r="r" b="b"/>
              <a:pathLst>
                <a:path w="334218" h="329318" extrusionOk="0">
                  <a:moveTo>
                    <a:pt x="0" y="0"/>
                  </a:moveTo>
                  <a:lnTo>
                    <a:pt x="334218" y="0"/>
                  </a:lnTo>
                  <a:lnTo>
                    <a:pt x="334218" y="329318"/>
                  </a:lnTo>
                  <a:lnTo>
                    <a:pt x="0" y="329318"/>
                  </a:lnTo>
                  <a:close/>
                </a:path>
              </a:pathLst>
            </a:custGeom>
            <a:solidFill>
              <a:srgbClr val="6CE5E8"/>
            </a:solidFill>
            <a:ln w="38100" cap="flat" cmpd="sng">
              <a:solidFill>
                <a:srgbClr val="000000"/>
              </a:solidFill>
              <a:prstDash val="solid"/>
              <a:round/>
              <a:headEnd type="none" w="sm" len="sm"/>
              <a:tailEnd type="none" w="sm" len="sm"/>
            </a:ln>
          </p:spPr>
        </p:sp>
        <p:sp>
          <p:nvSpPr>
            <p:cNvPr id="501" name="Google Shape;501;p16"/>
            <p:cNvSpPr txBox="1"/>
            <p:nvPr/>
          </p:nvSpPr>
          <p:spPr>
            <a:xfrm>
              <a:off x="-236894" y="-318451"/>
              <a:ext cx="812800" cy="94615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6000">
                  <a:solidFill>
                    <a:srgbClr val="000000"/>
                  </a:solidFill>
                  <a:latin typeface="Forum"/>
                  <a:ea typeface="Forum"/>
                  <a:cs typeface="Forum"/>
                  <a:sym typeface="Forum"/>
                </a:rPr>
                <a:t>3</a:t>
              </a:r>
              <a:endParaRPr/>
            </a:p>
          </p:txBody>
        </p:sp>
      </p:grpSp>
      <p:grpSp>
        <p:nvGrpSpPr>
          <p:cNvPr id="502" name="Google Shape;502;p16"/>
          <p:cNvGrpSpPr/>
          <p:nvPr/>
        </p:nvGrpSpPr>
        <p:grpSpPr>
          <a:xfrm>
            <a:off x="16357366" y="8489794"/>
            <a:ext cx="1930634" cy="1797206"/>
            <a:chOff x="0" y="-9092"/>
            <a:chExt cx="2574179" cy="2396275"/>
          </a:xfrm>
        </p:grpSpPr>
        <p:grpSp>
          <p:nvGrpSpPr>
            <p:cNvPr id="503" name="Google Shape;503;p16"/>
            <p:cNvGrpSpPr/>
            <p:nvPr/>
          </p:nvGrpSpPr>
          <p:grpSpPr>
            <a:xfrm>
              <a:off x="0" y="-9092"/>
              <a:ext cx="155167" cy="164259"/>
              <a:chOff x="0" y="-47625"/>
              <a:chExt cx="812800" cy="860425"/>
            </a:xfrm>
          </p:grpSpPr>
          <p:sp>
            <p:nvSpPr>
              <p:cNvPr id="504" name="Google Shape;504;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05" name="Google Shape;505;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06" name="Google Shape;506;p16"/>
            <p:cNvGrpSpPr/>
            <p:nvPr/>
          </p:nvGrpSpPr>
          <p:grpSpPr>
            <a:xfrm>
              <a:off x="0" y="438505"/>
              <a:ext cx="155167" cy="164259"/>
              <a:chOff x="0" y="-47625"/>
              <a:chExt cx="812800" cy="860425"/>
            </a:xfrm>
          </p:grpSpPr>
          <p:sp>
            <p:nvSpPr>
              <p:cNvPr id="507" name="Google Shape;507;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08" name="Google Shape;508;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09" name="Google Shape;509;p16"/>
            <p:cNvGrpSpPr/>
            <p:nvPr/>
          </p:nvGrpSpPr>
          <p:grpSpPr>
            <a:xfrm>
              <a:off x="604753" y="-9092"/>
              <a:ext cx="155167" cy="164259"/>
              <a:chOff x="0" y="-47625"/>
              <a:chExt cx="812800" cy="860425"/>
            </a:xfrm>
          </p:grpSpPr>
          <p:sp>
            <p:nvSpPr>
              <p:cNvPr id="510" name="Google Shape;510;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11" name="Google Shape;511;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12" name="Google Shape;512;p16"/>
            <p:cNvGrpSpPr/>
            <p:nvPr/>
          </p:nvGrpSpPr>
          <p:grpSpPr>
            <a:xfrm>
              <a:off x="604753" y="438505"/>
              <a:ext cx="155167" cy="164259"/>
              <a:chOff x="0" y="-47625"/>
              <a:chExt cx="812800" cy="860425"/>
            </a:xfrm>
          </p:grpSpPr>
          <p:sp>
            <p:nvSpPr>
              <p:cNvPr id="513" name="Google Shape;513;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14" name="Google Shape;514;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15" name="Google Shape;515;p16"/>
            <p:cNvGrpSpPr/>
            <p:nvPr/>
          </p:nvGrpSpPr>
          <p:grpSpPr>
            <a:xfrm>
              <a:off x="1209506" y="-9092"/>
              <a:ext cx="155167" cy="164259"/>
              <a:chOff x="0" y="-47625"/>
              <a:chExt cx="812800" cy="860425"/>
            </a:xfrm>
          </p:grpSpPr>
          <p:sp>
            <p:nvSpPr>
              <p:cNvPr id="516" name="Google Shape;516;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17" name="Google Shape;517;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18" name="Google Shape;518;p16"/>
            <p:cNvGrpSpPr/>
            <p:nvPr/>
          </p:nvGrpSpPr>
          <p:grpSpPr>
            <a:xfrm>
              <a:off x="1209506" y="438505"/>
              <a:ext cx="155167" cy="164259"/>
              <a:chOff x="0" y="-47625"/>
              <a:chExt cx="812800" cy="860425"/>
            </a:xfrm>
          </p:grpSpPr>
          <p:sp>
            <p:nvSpPr>
              <p:cNvPr id="519" name="Google Shape;519;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20" name="Google Shape;520;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21" name="Google Shape;521;p16"/>
            <p:cNvGrpSpPr/>
            <p:nvPr/>
          </p:nvGrpSpPr>
          <p:grpSpPr>
            <a:xfrm>
              <a:off x="1814259" y="-9092"/>
              <a:ext cx="155167" cy="164259"/>
              <a:chOff x="0" y="-47625"/>
              <a:chExt cx="812800" cy="860425"/>
            </a:xfrm>
          </p:grpSpPr>
          <p:sp>
            <p:nvSpPr>
              <p:cNvPr id="522" name="Google Shape;522;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23" name="Google Shape;523;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24" name="Google Shape;524;p16"/>
            <p:cNvGrpSpPr/>
            <p:nvPr/>
          </p:nvGrpSpPr>
          <p:grpSpPr>
            <a:xfrm>
              <a:off x="1814259" y="438505"/>
              <a:ext cx="155167" cy="164259"/>
              <a:chOff x="0" y="-47625"/>
              <a:chExt cx="812800" cy="860425"/>
            </a:xfrm>
          </p:grpSpPr>
          <p:sp>
            <p:nvSpPr>
              <p:cNvPr id="525" name="Google Shape;525;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26" name="Google Shape;526;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27" name="Google Shape;527;p16"/>
            <p:cNvGrpSpPr/>
            <p:nvPr/>
          </p:nvGrpSpPr>
          <p:grpSpPr>
            <a:xfrm>
              <a:off x="2419012" y="-9092"/>
              <a:ext cx="155167" cy="164259"/>
              <a:chOff x="0" y="-47625"/>
              <a:chExt cx="812800" cy="860425"/>
            </a:xfrm>
          </p:grpSpPr>
          <p:sp>
            <p:nvSpPr>
              <p:cNvPr id="528" name="Google Shape;528;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29" name="Google Shape;529;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0" name="Google Shape;530;p16"/>
            <p:cNvGrpSpPr/>
            <p:nvPr/>
          </p:nvGrpSpPr>
          <p:grpSpPr>
            <a:xfrm>
              <a:off x="2419012" y="438505"/>
              <a:ext cx="155167" cy="164259"/>
              <a:chOff x="0" y="-47625"/>
              <a:chExt cx="812800" cy="860425"/>
            </a:xfrm>
          </p:grpSpPr>
          <p:sp>
            <p:nvSpPr>
              <p:cNvPr id="531" name="Google Shape;531;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32" name="Google Shape;532;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3" name="Google Shape;533;p16"/>
            <p:cNvGrpSpPr/>
            <p:nvPr/>
          </p:nvGrpSpPr>
          <p:grpSpPr>
            <a:xfrm>
              <a:off x="0" y="884610"/>
              <a:ext cx="155167" cy="164259"/>
              <a:chOff x="0" y="-47625"/>
              <a:chExt cx="812800" cy="860425"/>
            </a:xfrm>
          </p:grpSpPr>
          <p:sp>
            <p:nvSpPr>
              <p:cNvPr id="534" name="Google Shape;534;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35" name="Google Shape;535;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6" name="Google Shape;536;p16"/>
            <p:cNvGrpSpPr/>
            <p:nvPr/>
          </p:nvGrpSpPr>
          <p:grpSpPr>
            <a:xfrm>
              <a:off x="604753" y="884610"/>
              <a:ext cx="155167" cy="164259"/>
              <a:chOff x="0" y="-47625"/>
              <a:chExt cx="812800" cy="860425"/>
            </a:xfrm>
          </p:grpSpPr>
          <p:sp>
            <p:nvSpPr>
              <p:cNvPr id="537" name="Google Shape;537;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38" name="Google Shape;538;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9" name="Google Shape;539;p16"/>
            <p:cNvGrpSpPr/>
            <p:nvPr/>
          </p:nvGrpSpPr>
          <p:grpSpPr>
            <a:xfrm>
              <a:off x="1209506" y="884610"/>
              <a:ext cx="155167" cy="164259"/>
              <a:chOff x="0" y="-47625"/>
              <a:chExt cx="812800" cy="860425"/>
            </a:xfrm>
          </p:grpSpPr>
          <p:sp>
            <p:nvSpPr>
              <p:cNvPr id="540" name="Google Shape;540;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41" name="Google Shape;541;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42" name="Google Shape;542;p16"/>
            <p:cNvGrpSpPr/>
            <p:nvPr/>
          </p:nvGrpSpPr>
          <p:grpSpPr>
            <a:xfrm>
              <a:off x="1814259" y="884610"/>
              <a:ext cx="155167" cy="164259"/>
              <a:chOff x="0" y="-47625"/>
              <a:chExt cx="812800" cy="860425"/>
            </a:xfrm>
          </p:grpSpPr>
          <p:sp>
            <p:nvSpPr>
              <p:cNvPr id="543" name="Google Shape;543;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44" name="Google Shape;544;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45" name="Google Shape;545;p16"/>
            <p:cNvGrpSpPr/>
            <p:nvPr/>
          </p:nvGrpSpPr>
          <p:grpSpPr>
            <a:xfrm>
              <a:off x="2419012" y="884610"/>
              <a:ext cx="155167" cy="164259"/>
              <a:chOff x="0" y="-47625"/>
              <a:chExt cx="812800" cy="860425"/>
            </a:xfrm>
          </p:grpSpPr>
          <p:sp>
            <p:nvSpPr>
              <p:cNvPr id="546" name="Google Shape;546;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47" name="Google Shape;547;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48" name="Google Shape;548;p16"/>
            <p:cNvGrpSpPr/>
            <p:nvPr/>
          </p:nvGrpSpPr>
          <p:grpSpPr>
            <a:xfrm>
              <a:off x="0" y="1330714"/>
              <a:ext cx="155167" cy="164259"/>
              <a:chOff x="0" y="-47625"/>
              <a:chExt cx="812800" cy="860425"/>
            </a:xfrm>
          </p:grpSpPr>
          <p:sp>
            <p:nvSpPr>
              <p:cNvPr id="549" name="Google Shape;549;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50" name="Google Shape;550;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51" name="Google Shape;551;p16"/>
            <p:cNvGrpSpPr/>
            <p:nvPr/>
          </p:nvGrpSpPr>
          <p:grpSpPr>
            <a:xfrm>
              <a:off x="604753" y="1330714"/>
              <a:ext cx="155167" cy="164259"/>
              <a:chOff x="0" y="-47625"/>
              <a:chExt cx="812800" cy="860425"/>
            </a:xfrm>
          </p:grpSpPr>
          <p:sp>
            <p:nvSpPr>
              <p:cNvPr id="552" name="Google Shape;552;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53" name="Google Shape;553;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54" name="Google Shape;554;p16"/>
            <p:cNvGrpSpPr/>
            <p:nvPr/>
          </p:nvGrpSpPr>
          <p:grpSpPr>
            <a:xfrm>
              <a:off x="1209506" y="1330714"/>
              <a:ext cx="155167" cy="164259"/>
              <a:chOff x="0" y="-47625"/>
              <a:chExt cx="812800" cy="860425"/>
            </a:xfrm>
          </p:grpSpPr>
          <p:sp>
            <p:nvSpPr>
              <p:cNvPr id="555" name="Google Shape;555;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56" name="Google Shape;556;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57" name="Google Shape;557;p16"/>
            <p:cNvGrpSpPr/>
            <p:nvPr/>
          </p:nvGrpSpPr>
          <p:grpSpPr>
            <a:xfrm>
              <a:off x="1814259" y="1330714"/>
              <a:ext cx="155167" cy="164259"/>
              <a:chOff x="0" y="-47625"/>
              <a:chExt cx="812800" cy="860425"/>
            </a:xfrm>
          </p:grpSpPr>
          <p:sp>
            <p:nvSpPr>
              <p:cNvPr id="558" name="Google Shape;558;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59" name="Google Shape;559;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60" name="Google Shape;560;p16"/>
            <p:cNvGrpSpPr/>
            <p:nvPr/>
          </p:nvGrpSpPr>
          <p:grpSpPr>
            <a:xfrm>
              <a:off x="2419012" y="1330714"/>
              <a:ext cx="155167" cy="164259"/>
              <a:chOff x="0" y="-47625"/>
              <a:chExt cx="812800" cy="860425"/>
            </a:xfrm>
          </p:grpSpPr>
          <p:sp>
            <p:nvSpPr>
              <p:cNvPr id="561" name="Google Shape;561;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62" name="Google Shape;562;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63" name="Google Shape;563;p16"/>
            <p:cNvGrpSpPr/>
            <p:nvPr/>
          </p:nvGrpSpPr>
          <p:grpSpPr>
            <a:xfrm>
              <a:off x="0" y="1776819"/>
              <a:ext cx="155167" cy="164259"/>
              <a:chOff x="0" y="-47625"/>
              <a:chExt cx="812800" cy="860425"/>
            </a:xfrm>
          </p:grpSpPr>
          <p:sp>
            <p:nvSpPr>
              <p:cNvPr id="564" name="Google Shape;564;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65" name="Google Shape;565;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66" name="Google Shape;566;p16"/>
            <p:cNvGrpSpPr/>
            <p:nvPr/>
          </p:nvGrpSpPr>
          <p:grpSpPr>
            <a:xfrm>
              <a:off x="604753" y="1776819"/>
              <a:ext cx="155167" cy="164259"/>
              <a:chOff x="0" y="-47625"/>
              <a:chExt cx="812800" cy="860425"/>
            </a:xfrm>
          </p:grpSpPr>
          <p:sp>
            <p:nvSpPr>
              <p:cNvPr id="567" name="Google Shape;567;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68" name="Google Shape;568;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69" name="Google Shape;569;p16"/>
            <p:cNvGrpSpPr/>
            <p:nvPr/>
          </p:nvGrpSpPr>
          <p:grpSpPr>
            <a:xfrm>
              <a:off x="1209506" y="1776819"/>
              <a:ext cx="155167" cy="164259"/>
              <a:chOff x="0" y="-47625"/>
              <a:chExt cx="812800" cy="860425"/>
            </a:xfrm>
          </p:grpSpPr>
          <p:sp>
            <p:nvSpPr>
              <p:cNvPr id="570" name="Google Shape;570;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71" name="Google Shape;571;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72" name="Google Shape;572;p16"/>
            <p:cNvGrpSpPr/>
            <p:nvPr/>
          </p:nvGrpSpPr>
          <p:grpSpPr>
            <a:xfrm>
              <a:off x="1814259" y="1776819"/>
              <a:ext cx="155167" cy="164259"/>
              <a:chOff x="0" y="-47625"/>
              <a:chExt cx="812800" cy="860425"/>
            </a:xfrm>
          </p:grpSpPr>
          <p:sp>
            <p:nvSpPr>
              <p:cNvPr id="573" name="Google Shape;573;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74" name="Google Shape;574;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75" name="Google Shape;575;p16"/>
            <p:cNvGrpSpPr/>
            <p:nvPr/>
          </p:nvGrpSpPr>
          <p:grpSpPr>
            <a:xfrm>
              <a:off x="2419012" y="1776819"/>
              <a:ext cx="155167" cy="164259"/>
              <a:chOff x="0" y="-47625"/>
              <a:chExt cx="812800" cy="860425"/>
            </a:xfrm>
          </p:grpSpPr>
          <p:sp>
            <p:nvSpPr>
              <p:cNvPr id="576" name="Google Shape;576;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77" name="Google Shape;577;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78" name="Google Shape;578;p16"/>
            <p:cNvGrpSpPr/>
            <p:nvPr/>
          </p:nvGrpSpPr>
          <p:grpSpPr>
            <a:xfrm>
              <a:off x="0" y="2222924"/>
              <a:ext cx="155167" cy="164259"/>
              <a:chOff x="0" y="-47625"/>
              <a:chExt cx="812800" cy="860425"/>
            </a:xfrm>
          </p:grpSpPr>
          <p:sp>
            <p:nvSpPr>
              <p:cNvPr id="579" name="Google Shape;579;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80" name="Google Shape;580;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81" name="Google Shape;581;p16"/>
            <p:cNvGrpSpPr/>
            <p:nvPr/>
          </p:nvGrpSpPr>
          <p:grpSpPr>
            <a:xfrm>
              <a:off x="604753" y="2222924"/>
              <a:ext cx="155167" cy="164259"/>
              <a:chOff x="0" y="-47625"/>
              <a:chExt cx="812800" cy="860425"/>
            </a:xfrm>
          </p:grpSpPr>
          <p:sp>
            <p:nvSpPr>
              <p:cNvPr id="582" name="Google Shape;582;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83" name="Google Shape;583;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84" name="Google Shape;584;p16"/>
            <p:cNvGrpSpPr/>
            <p:nvPr/>
          </p:nvGrpSpPr>
          <p:grpSpPr>
            <a:xfrm>
              <a:off x="1209506" y="2222924"/>
              <a:ext cx="155167" cy="164259"/>
              <a:chOff x="0" y="-47625"/>
              <a:chExt cx="812800" cy="860425"/>
            </a:xfrm>
          </p:grpSpPr>
          <p:sp>
            <p:nvSpPr>
              <p:cNvPr id="585" name="Google Shape;585;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86" name="Google Shape;586;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87" name="Google Shape;587;p16"/>
            <p:cNvGrpSpPr/>
            <p:nvPr/>
          </p:nvGrpSpPr>
          <p:grpSpPr>
            <a:xfrm>
              <a:off x="1814259" y="2222924"/>
              <a:ext cx="155167" cy="164259"/>
              <a:chOff x="0" y="-47625"/>
              <a:chExt cx="812800" cy="860425"/>
            </a:xfrm>
          </p:grpSpPr>
          <p:sp>
            <p:nvSpPr>
              <p:cNvPr id="588" name="Google Shape;588;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89" name="Google Shape;589;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90" name="Google Shape;590;p16"/>
            <p:cNvGrpSpPr/>
            <p:nvPr/>
          </p:nvGrpSpPr>
          <p:grpSpPr>
            <a:xfrm>
              <a:off x="2419012" y="2222924"/>
              <a:ext cx="155167" cy="164259"/>
              <a:chOff x="0" y="-47625"/>
              <a:chExt cx="812800" cy="860425"/>
            </a:xfrm>
          </p:grpSpPr>
          <p:sp>
            <p:nvSpPr>
              <p:cNvPr id="591" name="Google Shape;591;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92" name="Google Shape;592;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93" name="Google Shape;593;p16"/>
          <p:cNvGrpSpPr/>
          <p:nvPr/>
        </p:nvGrpSpPr>
        <p:grpSpPr>
          <a:xfrm>
            <a:off x="-348418" y="2568703"/>
            <a:ext cx="1930634" cy="1797206"/>
            <a:chOff x="0" y="-9092"/>
            <a:chExt cx="2574179" cy="2396275"/>
          </a:xfrm>
        </p:grpSpPr>
        <p:grpSp>
          <p:nvGrpSpPr>
            <p:cNvPr id="594" name="Google Shape;594;p16"/>
            <p:cNvGrpSpPr/>
            <p:nvPr/>
          </p:nvGrpSpPr>
          <p:grpSpPr>
            <a:xfrm>
              <a:off x="0" y="-9092"/>
              <a:ext cx="155167" cy="164259"/>
              <a:chOff x="0" y="-47625"/>
              <a:chExt cx="812800" cy="860425"/>
            </a:xfrm>
          </p:grpSpPr>
          <p:sp>
            <p:nvSpPr>
              <p:cNvPr id="595" name="Google Shape;595;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96" name="Google Shape;596;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97" name="Google Shape;597;p16"/>
            <p:cNvGrpSpPr/>
            <p:nvPr/>
          </p:nvGrpSpPr>
          <p:grpSpPr>
            <a:xfrm>
              <a:off x="0" y="438505"/>
              <a:ext cx="155167" cy="164259"/>
              <a:chOff x="0" y="-47625"/>
              <a:chExt cx="812800" cy="860425"/>
            </a:xfrm>
          </p:grpSpPr>
          <p:sp>
            <p:nvSpPr>
              <p:cNvPr id="598" name="Google Shape;598;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99" name="Google Shape;599;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00" name="Google Shape;600;p16"/>
            <p:cNvGrpSpPr/>
            <p:nvPr/>
          </p:nvGrpSpPr>
          <p:grpSpPr>
            <a:xfrm>
              <a:off x="604753" y="-9092"/>
              <a:ext cx="155167" cy="164259"/>
              <a:chOff x="0" y="-47625"/>
              <a:chExt cx="812800" cy="860425"/>
            </a:xfrm>
          </p:grpSpPr>
          <p:sp>
            <p:nvSpPr>
              <p:cNvPr id="601" name="Google Shape;601;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02" name="Google Shape;602;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03" name="Google Shape;603;p16"/>
            <p:cNvGrpSpPr/>
            <p:nvPr/>
          </p:nvGrpSpPr>
          <p:grpSpPr>
            <a:xfrm>
              <a:off x="604753" y="438505"/>
              <a:ext cx="155167" cy="164259"/>
              <a:chOff x="0" y="-47625"/>
              <a:chExt cx="812800" cy="860425"/>
            </a:xfrm>
          </p:grpSpPr>
          <p:sp>
            <p:nvSpPr>
              <p:cNvPr id="604" name="Google Shape;604;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05" name="Google Shape;605;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06" name="Google Shape;606;p16"/>
            <p:cNvGrpSpPr/>
            <p:nvPr/>
          </p:nvGrpSpPr>
          <p:grpSpPr>
            <a:xfrm>
              <a:off x="1209506" y="-9092"/>
              <a:ext cx="155167" cy="164259"/>
              <a:chOff x="0" y="-47625"/>
              <a:chExt cx="812800" cy="860425"/>
            </a:xfrm>
          </p:grpSpPr>
          <p:sp>
            <p:nvSpPr>
              <p:cNvPr id="607" name="Google Shape;607;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08" name="Google Shape;608;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09" name="Google Shape;609;p16"/>
            <p:cNvGrpSpPr/>
            <p:nvPr/>
          </p:nvGrpSpPr>
          <p:grpSpPr>
            <a:xfrm>
              <a:off x="1209506" y="438505"/>
              <a:ext cx="155167" cy="164259"/>
              <a:chOff x="0" y="-47625"/>
              <a:chExt cx="812800" cy="860425"/>
            </a:xfrm>
          </p:grpSpPr>
          <p:sp>
            <p:nvSpPr>
              <p:cNvPr id="610" name="Google Shape;610;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11" name="Google Shape;611;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12" name="Google Shape;612;p16"/>
            <p:cNvGrpSpPr/>
            <p:nvPr/>
          </p:nvGrpSpPr>
          <p:grpSpPr>
            <a:xfrm>
              <a:off x="1814259" y="-9092"/>
              <a:ext cx="155167" cy="164259"/>
              <a:chOff x="0" y="-47625"/>
              <a:chExt cx="812800" cy="860425"/>
            </a:xfrm>
          </p:grpSpPr>
          <p:sp>
            <p:nvSpPr>
              <p:cNvPr id="613" name="Google Shape;613;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14" name="Google Shape;614;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15" name="Google Shape;615;p16"/>
            <p:cNvGrpSpPr/>
            <p:nvPr/>
          </p:nvGrpSpPr>
          <p:grpSpPr>
            <a:xfrm>
              <a:off x="1814259" y="438505"/>
              <a:ext cx="155167" cy="164259"/>
              <a:chOff x="0" y="-47625"/>
              <a:chExt cx="812800" cy="860425"/>
            </a:xfrm>
          </p:grpSpPr>
          <p:sp>
            <p:nvSpPr>
              <p:cNvPr id="616" name="Google Shape;616;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17" name="Google Shape;617;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18" name="Google Shape;618;p16"/>
            <p:cNvGrpSpPr/>
            <p:nvPr/>
          </p:nvGrpSpPr>
          <p:grpSpPr>
            <a:xfrm>
              <a:off x="2419012" y="-9092"/>
              <a:ext cx="155167" cy="164259"/>
              <a:chOff x="0" y="-47625"/>
              <a:chExt cx="812800" cy="860425"/>
            </a:xfrm>
          </p:grpSpPr>
          <p:sp>
            <p:nvSpPr>
              <p:cNvPr id="619" name="Google Shape;619;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20" name="Google Shape;620;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1" name="Google Shape;621;p16"/>
            <p:cNvGrpSpPr/>
            <p:nvPr/>
          </p:nvGrpSpPr>
          <p:grpSpPr>
            <a:xfrm>
              <a:off x="2419012" y="438505"/>
              <a:ext cx="155167" cy="164259"/>
              <a:chOff x="0" y="-47625"/>
              <a:chExt cx="812800" cy="860425"/>
            </a:xfrm>
          </p:grpSpPr>
          <p:sp>
            <p:nvSpPr>
              <p:cNvPr id="622" name="Google Shape;622;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23" name="Google Shape;623;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4" name="Google Shape;624;p16"/>
            <p:cNvGrpSpPr/>
            <p:nvPr/>
          </p:nvGrpSpPr>
          <p:grpSpPr>
            <a:xfrm>
              <a:off x="0" y="884610"/>
              <a:ext cx="155167" cy="164259"/>
              <a:chOff x="0" y="-47625"/>
              <a:chExt cx="812800" cy="860425"/>
            </a:xfrm>
          </p:grpSpPr>
          <p:sp>
            <p:nvSpPr>
              <p:cNvPr id="625" name="Google Shape;625;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26" name="Google Shape;626;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7" name="Google Shape;627;p16"/>
            <p:cNvGrpSpPr/>
            <p:nvPr/>
          </p:nvGrpSpPr>
          <p:grpSpPr>
            <a:xfrm>
              <a:off x="604753" y="884610"/>
              <a:ext cx="155167" cy="164259"/>
              <a:chOff x="0" y="-47625"/>
              <a:chExt cx="812800" cy="860425"/>
            </a:xfrm>
          </p:grpSpPr>
          <p:sp>
            <p:nvSpPr>
              <p:cNvPr id="628" name="Google Shape;628;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29" name="Google Shape;629;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0" name="Google Shape;630;p16"/>
            <p:cNvGrpSpPr/>
            <p:nvPr/>
          </p:nvGrpSpPr>
          <p:grpSpPr>
            <a:xfrm>
              <a:off x="1209506" y="884610"/>
              <a:ext cx="155167" cy="164259"/>
              <a:chOff x="0" y="-47625"/>
              <a:chExt cx="812800" cy="860425"/>
            </a:xfrm>
          </p:grpSpPr>
          <p:sp>
            <p:nvSpPr>
              <p:cNvPr id="631" name="Google Shape;631;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32" name="Google Shape;632;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3" name="Google Shape;633;p16"/>
            <p:cNvGrpSpPr/>
            <p:nvPr/>
          </p:nvGrpSpPr>
          <p:grpSpPr>
            <a:xfrm>
              <a:off x="1814259" y="884610"/>
              <a:ext cx="155167" cy="164259"/>
              <a:chOff x="0" y="-47625"/>
              <a:chExt cx="812800" cy="860425"/>
            </a:xfrm>
          </p:grpSpPr>
          <p:sp>
            <p:nvSpPr>
              <p:cNvPr id="634" name="Google Shape;634;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35" name="Google Shape;635;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6" name="Google Shape;636;p16"/>
            <p:cNvGrpSpPr/>
            <p:nvPr/>
          </p:nvGrpSpPr>
          <p:grpSpPr>
            <a:xfrm>
              <a:off x="2419012" y="884610"/>
              <a:ext cx="155167" cy="164259"/>
              <a:chOff x="0" y="-47625"/>
              <a:chExt cx="812800" cy="860425"/>
            </a:xfrm>
          </p:grpSpPr>
          <p:sp>
            <p:nvSpPr>
              <p:cNvPr id="637" name="Google Shape;637;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38" name="Google Shape;638;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9" name="Google Shape;639;p16"/>
            <p:cNvGrpSpPr/>
            <p:nvPr/>
          </p:nvGrpSpPr>
          <p:grpSpPr>
            <a:xfrm>
              <a:off x="0" y="1330714"/>
              <a:ext cx="155167" cy="164259"/>
              <a:chOff x="0" y="-47625"/>
              <a:chExt cx="812800" cy="860425"/>
            </a:xfrm>
          </p:grpSpPr>
          <p:sp>
            <p:nvSpPr>
              <p:cNvPr id="640" name="Google Shape;640;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41" name="Google Shape;641;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2" name="Google Shape;642;p16"/>
            <p:cNvGrpSpPr/>
            <p:nvPr/>
          </p:nvGrpSpPr>
          <p:grpSpPr>
            <a:xfrm>
              <a:off x="604753" y="1330714"/>
              <a:ext cx="155167" cy="164259"/>
              <a:chOff x="0" y="-47625"/>
              <a:chExt cx="812800" cy="860425"/>
            </a:xfrm>
          </p:grpSpPr>
          <p:sp>
            <p:nvSpPr>
              <p:cNvPr id="643" name="Google Shape;643;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44" name="Google Shape;644;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5" name="Google Shape;645;p16"/>
            <p:cNvGrpSpPr/>
            <p:nvPr/>
          </p:nvGrpSpPr>
          <p:grpSpPr>
            <a:xfrm>
              <a:off x="1209506" y="1330714"/>
              <a:ext cx="155167" cy="164259"/>
              <a:chOff x="0" y="-47625"/>
              <a:chExt cx="812800" cy="860425"/>
            </a:xfrm>
          </p:grpSpPr>
          <p:sp>
            <p:nvSpPr>
              <p:cNvPr id="646" name="Google Shape;646;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47" name="Google Shape;647;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8" name="Google Shape;648;p16"/>
            <p:cNvGrpSpPr/>
            <p:nvPr/>
          </p:nvGrpSpPr>
          <p:grpSpPr>
            <a:xfrm>
              <a:off x="1814259" y="1330714"/>
              <a:ext cx="155167" cy="164259"/>
              <a:chOff x="0" y="-47625"/>
              <a:chExt cx="812800" cy="860425"/>
            </a:xfrm>
          </p:grpSpPr>
          <p:sp>
            <p:nvSpPr>
              <p:cNvPr id="649" name="Google Shape;649;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50" name="Google Shape;650;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1" name="Google Shape;651;p16"/>
            <p:cNvGrpSpPr/>
            <p:nvPr/>
          </p:nvGrpSpPr>
          <p:grpSpPr>
            <a:xfrm>
              <a:off x="2419012" y="1330714"/>
              <a:ext cx="155167" cy="164259"/>
              <a:chOff x="0" y="-47625"/>
              <a:chExt cx="812800" cy="860425"/>
            </a:xfrm>
          </p:grpSpPr>
          <p:sp>
            <p:nvSpPr>
              <p:cNvPr id="652" name="Google Shape;652;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53" name="Google Shape;653;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4" name="Google Shape;654;p16"/>
            <p:cNvGrpSpPr/>
            <p:nvPr/>
          </p:nvGrpSpPr>
          <p:grpSpPr>
            <a:xfrm>
              <a:off x="0" y="1776819"/>
              <a:ext cx="155167" cy="164259"/>
              <a:chOff x="0" y="-47625"/>
              <a:chExt cx="812800" cy="860425"/>
            </a:xfrm>
          </p:grpSpPr>
          <p:sp>
            <p:nvSpPr>
              <p:cNvPr id="655" name="Google Shape;655;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56" name="Google Shape;656;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7" name="Google Shape;657;p16"/>
            <p:cNvGrpSpPr/>
            <p:nvPr/>
          </p:nvGrpSpPr>
          <p:grpSpPr>
            <a:xfrm>
              <a:off x="604753" y="1776819"/>
              <a:ext cx="155167" cy="164259"/>
              <a:chOff x="0" y="-47625"/>
              <a:chExt cx="812800" cy="860425"/>
            </a:xfrm>
          </p:grpSpPr>
          <p:sp>
            <p:nvSpPr>
              <p:cNvPr id="658" name="Google Shape;658;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59" name="Google Shape;659;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0" name="Google Shape;660;p16"/>
            <p:cNvGrpSpPr/>
            <p:nvPr/>
          </p:nvGrpSpPr>
          <p:grpSpPr>
            <a:xfrm>
              <a:off x="1209506" y="1776819"/>
              <a:ext cx="155167" cy="164259"/>
              <a:chOff x="0" y="-47625"/>
              <a:chExt cx="812800" cy="860425"/>
            </a:xfrm>
          </p:grpSpPr>
          <p:sp>
            <p:nvSpPr>
              <p:cNvPr id="661" name="Google Shape;661;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62" name="Google Shape;662;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3" name="Google Shape;663;p16"/>
            <p:cNvGrpSpPr/>
            <p:nvPr/>
          </p:nvGrpSpPr>
          <p:grpSpPr>
            <a:xfrm>
              <a:off x="1814259" y="1776819"/>
              <a:ext cx="155167" cy="164259"/>
              <a:chOff x="0" y="-47625"/>
              <a:chExt cx="812800" cy="860425"/>
            </a:xfrm>
          </p:grpSpPr>
          <p:sp>
            <p:nvSpPr>
              <p:cNvPr id="664" name="Google Shape;664;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65" name="Google Shape;665;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6" name="Google Shape;666;p16"/>
            <p:cNvGrpSpPr/>
            <p:nvPr/>
          </p:nvGrpSpPr>
          <p:grpSpPr>
            <a:xfrm>
              <a:off x="2419012" y="1776819"/>
              <a:ext cx="155167" cy="164259"/>
              <a:chOff x="0" y="-47625"/>
              <a:chExt cx="812800" cy="860425"/>
            </a:xfrm>
          </p:grpSpPr>
          <p:sp>
            <p:nvSpPr>
              <p:cNvPr id="667" name="Google Shape;667;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68" name="Google Shape;668;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9" name="Google Shape;669;p16"/>
            <p:cNvGrpSpPr/>
            <p:nvPr/>
          </p:nvGrpSpPr>
          <p:grpSpPr>
            <a:xfrm>
              <a:off x="0" y="2222924"/>
              <a:ext cx="155167" cy="164259"/>
              <a:chOff x="0" y="-47625"/>
              <a:chExt cx="812800" cy="860425"/>
            </a:xfrm>
          </p:grpSpPr>
          <p:sp>
            <p:nvSpPr>
              <p:cNvPr id="670" name="Google Shape;670;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71" name="Google Shape;671;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2" name="Google Shape;672;p16"/>
            <p:cNvGrpSpPr/>
            <p:nvPr/>
          </p:nvGrpSpPr>
          <p:grpSpPr>
            <a:xfrm>
              <a:off x="604753" y="2222924"/>
              <a:ext cx="155167" cy="164259"/>
              <a:chOff x="0" y="-47625"/>
              <a:chExt cx="812800" cy="860425"/>
            </a:xfrm>
          </p:grpSpPr>
          <p:sp>
            <p:nvSpPr>
              <p:cNvPr id="673" name="Google Shape;673;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74" name="Google Shape;674;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5" name="Google Shape;675;p16"/>
            <p:cNvGrpSpPr/>
            <p:nvPr/>
          </p:nvGrpSpPr>
          <p:grpSpPr>
            <a:xfrm>
              <a:off x="1209506" y="2222924"/>
              <a:ext cx="155167" cy="164259"/>
              <a:chOff x="0" y="-47625"/>
              <a:chExt cx="812800" cy="860425"/>
            </a:xfrm>
          </p:grpSpPr>
          <p:sp>
            <p:nvSpPr>
              <p:cNvPr id="676" name="Google Shape;676;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77" name="Google Shape;677;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8" name="Google Shape;678;p16"/>
            <p:cNvGrpSpPr/>
            <p:nvPr/>
          </p:nvGrpSpPr>
          <p:grpSpPr>
            <a:xfrm>
              <a:off x="1814259" y="2222924"/>
              <a:ext cx="155167" cy="164259"/>
              <a:chOff x="0" y="-47625"/>
              <a:chExt cx="812800" cy="860425"/>
            </a:xfrm>
          </p:grpSpPr>
          <p:sp>
            <p:nvSpPr>
              <p:cNvPr id="679" name="Google Shape;679;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80" name="Google Shape;680;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81" name="Google Shape;681;p16"/>
            <p:cNvGrpSpPr/>
            <p:nvPr/>
          </p:nvGrpSpPr>
          <p:grpSpPr>
            <a:xfrm>
              <a:off x="2419012" y="2222924"/>
              <a:ext cx="155167" cy="164259"/>
              <a:chOff x="0" y="-47625"/>
              <a:chExt cx="812800" cy="860425"/>
            </a:xfrm>
          </p:grpSpPr>
          <p:sp>
            <p:nvSpPr>
              <p:cNvPr id="682" name="Google Shape;682;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83" name="Google Shape;683;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53250" name="AutoShape 2" descr="Важнее компьютера — как паровой двигатель изменил мир - Рамблер/новос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3251" name="Picture 3"/>
          <p:cNvPicPr>
            <a:picLocks noChangeAspect="1" noChangeArrowheads="1"/>
          </p:cNvPicPr>
          <p:nvPr/>
        </p:nvPicPr>
        <p:blipFill>
          <a:blip r:embed="rId4"/>
          <a:srcRect/>
          <a:stretch>
            <a:fillRect/>
          </a:stretch>
        </p:blipFill>
        <p:spPr bwMode="auto">
          <a:xfrm>
            <a:off x="983673" y="6037943"/>
            <a:ext cx="4710545" cy="3729512"/>
          </a:xfrm>
          <a:prstGeom prst="rect">
            <a:avLst/>
          </a:prstGeom>
          <a:noFill/>
          <a:ln w="9525">
            <a:noFill/>
            <a:miter lim="800000"/>
            <a:headEnd/>
            <a:tailEnd/>
          </a:ln>
        </p:spPr>
      </p:pic>
      <p:sp>
        <p:nvSpPr>
          <p:cNvPr id="53253" name="AutoShape 5" descr="Висячий (подвесной) мост. Конструкция и детали - stroyone.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3254" name="Picture 6"/>
          <p:cNvPicPr>
            <a:picLocks noChangeAspect="1" noChangeArrowheads="1"/>
          </p:cNvPicPr>
          <p:nvPr/>
        </p:nvPicPr>
        <p:blipFill>
          <a:blip r:embed="rId5"/>
          <a:srcRect/>
          <a:stretch>
            <a:fillRect/>
          </a:stretch>
        </p:blipFill>
        <p:spPr bwMode="auto">
          <a:xfrm>
            <a:off x="6734629" y="6110514"/>
            <a:ext cx="4847771" cy="3643086"/>
          </a:xfrm>
          <a:prstGeom prst="rect">
            <a:avLst/>
          </a:prstGeom>
          <a:noFill/>
          <a:ln w="9525">
            <a:noFill/>
            <a:miter lim="800000"/>
            <a:headEnd/>
            <a:tailEnd/>
          </a:ln>
        </p:spPr>
      </p:pic>
      <p:pic>
        <p:nvPicPr>
          <p:cNvPr id="53255" name="Picture 7"/>
          <p:cNvPicPr>
            <a:picLocks noChangeAspect="1" noChangeArrowheads="1"/>
          </p:cNvPicPr>
          <p:nvPr/>
        </p:nvPicPr>
        <p:blipFill>
          <a:blip r:embed="rId6"/>
          <a:srcRect/>
          <a:stretch>
            <a:fillRect/>
          </a:stretch>
        </p:blipFill>
        <p:spPr bwMode="auto">
          <a:xfrm>
            <a:off x="12192000" y="6081486"/>
            <a:ext cx="4688114" cy="35850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9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Google Shape;476;p16"/>
          <p:cNvPicPr preferRelativeResize="0"/>
          <p:nvPr/>
        </p:nvPicPr>
        <p:blipFill rotWithShape="1">
          <a:blip r:embed="rId3">
            <a:alphaModFix/>
          </a:blip>
          <a:srcRect l="-24999" t="22472" r="-24998" b="21276"/>
          <a:stretch/>
        </p:blipFill>
        <p:spPr>
          <a:xfrm>
            <a:off x="-4572000" y="0"/>
            <a:ext cx="27432000" cy="10287000"/>
          </a:xfrm>
          <a:prstGeom prst="rect">
            <a:avLst/>
          </a:prstGeom>
          <a:noFill/>
          <a:ln>
            <a:noFill/>
          </a:ln>
        </p:spPr>
      </p:pic>
      <p:grpSp>
        <p:nvGrpSpPr>
          <p:cNvPr id="2" name="Google Shape;477;p16"/>
          <p:cNvGrpSpPr/>
          <p:nvPr/>
        </p:nvGrpSpPr>
        <p:grpSpPr>
          <a:xfrm>
            <a:off x="667657" y="1843314"/>
            <a:ext cx="5342363" cy="8153285"/>
            <a:chOff x="0" y="-47625"/>
            <a:chExt cx="1316049" cy="1695264"/>
          </a:xfrm>
        </p:grpSpPr>
        <p:sp>
          <p:nvSpPr>
            <p:cNvPr id="478" name="Google Shape;478;p16"/>
            <p:cNvSpPr/>
            <p:nvPr/>
          </p:nvSpPr>
          <p:spPr>
            <a:xfrm>
              <a:off x="0" y="0"/>
              <a:ext cx="1316049" cy="1647639"/>
            </a:xfrm>
            <a:custGeom>
              <a:avLst/>
              <a:gdLst/>
              <a:ahLst/>
              <a:cxnLst/>
              <a:rect l="l" t="t" r="r" b="b"/>
              <a:pathLst>
                <a:path w="1316049" h="1647639" extrusionOk="0">
                  <a:moveTo>
                    <a:pt x="0" y="0"/>
                  </a:moveTo>
                  <a:lnTo>
                    <a:pt x="1316049" y="0"/>
                  </a:lnTo>
                  <a:lnTo>
                    <a:pt x="1316049" y="1647639"/>
                  </a:lnTo>
                  <a:lnTo>
                    <a:pt x="0" y="1647639"/>
                  </a:lnTo>
                  <a:close/>
                </a:path>
              </a:pathLst>
            </a:custGeom>
            <a:solidFill>
              <a:srgbClr val="000000">
                <a:alpha val="0"/>
              </a:srgbClr>
            </a:solidFill>
            <a:ln w="38100" cap="flat" cmpd="sng">
              <a:solidFill>
                <a:srgbClr val="000000"/>
              </a:solidFill>
              <a:prstDash val="solid"/>
              <a:round/>
              <a:headEnd type="none" w="sm" len="sm"/>
              <a:tailEnd type="none" w="sm" len="sm"/>
            </a:ln>
          </p:spPr>
        </p:sp>
        <p:sp>
          <p:nvSpPr>
            <p:cNvPr id="479" name="Google Shape;479;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 name="Google Shape;480;p16"/>
          <p:cNvGrpSpPr/>
          <p:nvPr/>
        </p:nvGrpSpPr>
        <p:grpSpPr>
          <a:xfrm>
            <a:off x="6645563" y="1988457"/>
            <a:ext cx="4996875" cy="8008142"/>
            <a:chOff x="0" y="-47625"/>
            <a:chExt cx="1316049" cy="1695264"/>
          </a:xfrm>
        </p:grpSpPr>
        <p:sp>
          <p:nvSpPr>
            <p:cNvPr id="481" name="Google Shape;481;p16"/>
            <p:cNvSpPr/>
            <p:nvPr/>
          </p:nvSpPr>
          <p:spPr>
            <a:xfrm>
              <a:off x="0" y="0"/>
              <a:ext cx="1316049" cy="1647639"/>
            </a:xfrm>
            <a:custGeom>
              <a:avLst/>
              <a:gdLst/>
              <a:ahLst/>
              <a:cxnLst/>
              <a:rect l="l" t="t" r="r" b="b"/>
              <a:pathLst>
                <a:path w="1316049" h="1647639" extrusionOk="0">
                  <a:moveTo>
                    <a:pt x="0" y="0"/>
                  </a:moveTo>
                  <a:lnTo>
                    <a:pt x="1316049" y="0"/>
                  </a:lnTo>
                  <a:lnTo>
                    <a:pt x="1316049" y="1647639"/>
                  </a:lnTo>
                  <a:lnTo>
                    <a:pt x="0" y="1647639"/>
                  </a:lnTo>
                  <a:close/>
                </a:path>
              </a:pathLst>
            </a:custGeom>
            <a:solidFill>
              <a:srgbClr val="000000">
                <a:alpha val="0"/>
              </a:srgbClr>
            </a:solidFill>
            <a:ln w="38100" cap="flat" cmpd="sng">
              <a:solidFill>
                <a:srgbClr val="000000"/>
              </a:solidFill>
              <a:prstDash val="solid"/>
              <a:round/>
              <a:headEnd type="none" w="sm" len="sm"/>
              <a:tailEnd type="none" w="sm" len="sm"/>
            </a:ln>
          </p:spPr>
        </p:sp>
        <p:sp>
          <p:nvSpPr>
            <p:cNvPr id="482" name="Google Shape;482;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 name="Google Shape;483;p16"/>
          <p:cNvGrpSpPr/>
          <p:nvPr/>
        </p:nvGrpSpPr>
        <p:grpSpPr>
          <a:xfrm>
            <a:off x="12277980" y="1973943"/>
            <a:ext cx="4996875" cy="8022656"/>
            <a:chOff x="0" y="-47625"/>
            <a:chExt cx="1316049" cy="1695264"/>
          </a:xfrm>
        </p:grpSpPr>
        <p:sp>
          <p:nvSpPr>
            <p:cNvPr id="484" name="Google Shape;484;p16"/>
            <p:cNvSpPr/>
            <p:nvPr/>
          </p:nvSpPr>
          <p:spPr>
            <a:xfrm>
              <a:off x="0" y="0"/>
              <a:ext cx="1316049" cy="1647639"/>
            </a:xfrm>
            <a:custGeom>
              <a:avLst/>
              <a:gdLst/>
              <a:ahLst/>
              <a:cxnLst/>
              <a:rect l="l" t="t" r="r" b="b"/>
              <a:pathLst>
                <a:path w="1316049" h="1647639" extrusionOk="0">
                  <a:moveTo>
                    <a:pt x="0" y="0"/>
                  </a:moveTo>
                  <a:lnTo>
                    <a:pt x="1316049" y="0"/>
                  </a:lnTo>
                  <a:lnTo>
                    <a:pt x="1316049" y="1647639"/>
                  </a:lnTo>
                  <a:lnTo>
                    <a:pt x="0" y="1647639"/>
                  </a:lnTo>
                  <a:close/>
                </a:path>
              </a:pathLst>
            </a:custGeom>
            <a:solidFill>
              <a:srgbClr val="000000">
                <a:alpha val="0"/>
              </a:srgbClr>
            </a:solidFill>
            <a:ln w="38100" cap="flat" cmpd="sng">
              <a:solidFill>
                <a:srgbClr val="000000"/>
              </a:solidFill>
              <a:prstDash val="solid"/>
              <a:round/>
              <a:headEnd type="none" w="sm" len="sm"/>
              <a:tailEnd type="none" w="sm" len="sm"/>
            </a:ln>
          </p:spPr>
        </p:sp>
        <p:sp>
          <p:nvSpPr>
            <p:cNvPr id="485" name="Google Shape;485;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89" name="Google Shape;489;p16"/>
          <p:cNvSpPr txBox="1"/>
          <p:nvPr/>
        </p:nvSpPr>
        <p:spPr>
          <a:xfrm>
            <a:off x="6836229" y="4436182"/>
            <a:ext cx="4303438" cy="984885"/>
          </a:xfrm>
          <a:prstGeom prst="rect">
            <a:avLst/>
          </a:prstGeom>
          <a:noFill/>
          <a:ln>
            <a:noFill/>
          </a:ln>
        </p:spPr>
        <p:txBody>
          <a:bodyPr spcFirstLastPara="1" wrap="square" lIns="0" tIns="0" rIns="0" bIns="0" anchor="t" anchorCtr="0">
            <a:spAutoFit/>
          </a:bodyPr>
          <a:lstStyle/>
          <a:p>
            <a:r>
              <a:rPr lang="en-US" sz="3200" dirty="0" smtClean="0"/>
              <a:t>The jet engine  </a:t>
            </a:r>
            <a:r>
              <a:rPr lang="ru-RU" sz="3200" dirty="0" smtClean="0"/>
              <a:t>реактивный двигатель</a:t>
            </a:r>
            <a:endParaRPr lang="ru-RU" sz="3200" dirty="0"/>
          </a:p>
        </p:txBody>
      </p:sp>
      <p:sp>
        <p:nvSpPr>
          <p:cNvPr id="490" name="Google Shape;490;p16"/>
          <p:cNvSpPr txBox="1"/>
          <p:nvPr/>
        </p:nvSpPr>
        <p:spPr>
          <a:xfrm>
            <a:off x="1225900" y="4540925"/>
            <a:ext cx="4657200" cy="904863"/>
          </a:xfrm>
          <a:prstGeom prst="rect">
            <a:avLst/>
          </a:prstGeom>
          <a:noFill/>
          <a:ln>
            <a:noFill/>
          </a:ln>
        </p:spPr>
        <p:txBody>
          <a:bodyPr spcFirstLastPara="1" wrap="square" lIns="0" tIns="0" rIns="0" bIns="0" anchor="t" anchorCtr="0">
            <a:spAutoFit/>
          </a:bodyPr>
          <a:lstStyle/>
          <a:p>
            <a:pPr algn="ctr">
              <a:lnSpc>
                <a:spcPct val="140016"/>
              </a:lnSpc>
            </a:pPr>
            <a:endParaRPr lang="ru-RU" sz="2800" dirty="0" smtClean="0"/>
          </a:p>
          <a:p>
            <a:pPr marL="0" marR="0" lvl="0" indent="0" algn="ctr" rtl="0">
              <a:lnSpc>
                <a:spcPct val="140016"/>
              </a:lnSpc>
              <a:spcBef>
                <a:spcPts val="0"/>
              </a:spcBef>
              <a:spcAft>
                <a:spcPts val="0"/>
              </a:spcAft>
              <a:buNone/>
            </a:pPr>
            <a:endParaRPr dirty="0"/>
          </a:p>
        </p:txBody>
      </p:sp>
      <p:sp>
        <p:nvSpPr>
          <p:cNvPr id="491" name="Google Shape;491;p16"/>
          <p:cNvSpPr txBox="1"/>
          <p:nvPr/>
        </p:nvSpPr>
        <p:spPr>
          <a:xfrm>
            <a:off x="12583886" y="4436184"/>
            <a:ext cx="4920343" cy="1477328"/>
          </a:xfrm>
          <a:prstGeom prst="rect">
            <a:avLst/>
          </a:prstGeom>
          <a:noFill/>
          <a:ln>
            <a:noFill/>
          </a:ln>
        </p:spPr>
        <p:txBody>
          <a:bodyPr spcFirstLastPara="1" wrap="square" lIns="0" tIns="0" rIns="0" bIns="0" anchor="t" anchorCtr="0">
            <a:spAutoFit/>
          </a:bodyPr>
          <a:lstStyle/>
          <a:p>
            <a:r>
              <a:rPr lang="en-US" sz="3200" dirty="0" smtClean="0"/>
              <a:t>The hydrogen fuel |ˈ</a:t>
            </a:r>
            <a:r>
              <a:rPr lang="en-US" sz="3200" dirty="0" err="1" smtClean="0"/>
              <a:t>haɪdrədʒ</a:t>
            </a:r>
            <a:r>
              <a:rPr lang="en-US" sz="3200" dirty="0" smtClean="0"/>
              <a:t>(ə)n|	</a:t>
            </a:r>
            <a:r>
              <a:rPr lang="ru-RU" sz="3200" dirty="0" smtClean="0"/>
              <a:t>водородное топливо</a:t>
            </a:r>
            <a:endParaRPr lang="ru-RU" sz="3200" dirty="0"/>
          </a:p>
        </p:txBody>
      </p:sp>
      <p:sp>
        <p:nvSpPr>
          <p:cNvPr id="492" name="Google Shape;492;p16"/>
          <p:cNvSpPr txBox="1"/>
          <p:nvPr/>
        </p:nvSpPr>
        <p:spPr>
          <a:xfrm>
            <a:off x="616899" y="554707"/>
            <a:ext cx="17054203" cy="1218795"/>
          </a:xfrm>
          <a:prstGeom prst="rect">
            <a:avLst/>
          </a:prstGeom>
          <a:noFill/>
          <a:ln>
            <a:noFill/>
          </a:ln>
        </p:spPr>
        <p:txBody>
          <a:bodyPr spcFirstLastPara="1" wrap="square" lIns="0" tIns="0" rIns="0" bIns="0" anchor="t" anchorCtr="0">
            <a:spAutoFit/>
          </a:bodyPr>
          <a:lstStyle/>
          <a:p>
            <a:pPr lvl="0" algn="ctr">
              <a:lnSpc>
                <a:spcPct val="120000"/>
              </a:lnSpc>
            </a:pPr>
            <a:r>
              <a:rPr lang="en-US" sz="6600" dirty="0" smtClean="0"/>
              <a:t>Let`s read and write new words.</a:t>
            </a:r>
            <a:endParaRPr dirty="0"/>
          </a:p>
        </p:txBody>
      </p:sp>
      <p:grpSp>
        <p:nvGrpSpPr>
          <p:cNvPr id="5" name="Google Shape;493;p16"/>
          <p:cNvGrpSpPr/>
          <p:nvPr/>
        </p:nvGrpSpPr>
        <p:grpSpPr>
          <a:xfrm>
            <a:off x="1967926" y="1870332"/>
            <a:ext cx="3086095" cy="3592418"/>
            <a:chOff x="-227983" y="-324130"/>
            <a:chExt cx="812800" cy="946150"/>
          </a:xfrm>
        </p:grpSpPr>
        <p:sp>
          <p:nvSpPr>
            <p:cNvPr id="494" name="Google Shape;494;p16"/>
            <p:cNvSpPr/>
            <p:nvPr/>
          </p:nvSpPr>
          <p:spPr>
            <a:xfrm>
              <a:off x="0" y="0"/>
              <a:ext cx="334218" cy="329318"/>
            </a:xfrm>
            <a:custGeom>
              <a:avLst/>
              <a:gdLst/>
              <a:ahLst/>
              <a:cxnLst/>
              <a:rect l="l" t="t" r="r" b="b"/>
              <a:pathLst>
                <a:path w="334218" h="329318" extrusionOk="0">
                  <a:moveTo>
                    <a:pt x="0" y="0"/>
                  </a:moveTo>
                  <a:lnTo>
                    <a:pt x="334218" y="0"/>
                  </a:lnTo>
                  <a:lnTo>
                    <a:pt x="334218" y="329318"/>
                  </a:lnTo>
                  <a:lnTo>
                    <a:pt x="0" y="329318"/>
                  </a:lnTo>
                  <a:close/>
                </a:path>
              </a:pathLst>
            </a:custGeom>
            <a:solidFill>
              <a:srgbClr val="6CE5E8"/>
            </a:solidFill>
            <a:ln w="38100" cap="flat" cmpd="sng">
              <a:solidFill>
                <a:srgbClr val="000000"/>
              </a:solidFill>
              <a:prstDash val="solid"/>
              <a:round/>
              <a:headEnd type="none" w="sm" len="sm"/>
              <a:tailEnd type="none" w="sm" len="sm"/>
            </a:ln>
          </p:spPr>
        </p:sp>
        <p:sp>
          <p:nvSpPr>
            <p:cNvPr id="495" name="Google Shape;495;p16"/>
            <p:cNvSpPr txBox="1"/>
            <p:nvPr/>
          </p:nvSpPr>
          <p:spPr>
            <a:xfrm>
              <a:off x="-227983" y="-324130"/>
              <a:ext cx="812800" cy="94615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6000" dirty="0" smtClean="0">
                  <a:solidFill>
                    <a:srgbClr val="000000"/>
                  </a:solidFill>
                  <a:latin typeface="Forum"/>
                  <a:ea typeface="Forum"/>
                  <a:cs typeface="Forum"/>
                  <a:sym typeface="Forum"/>
                </a:rPr>
                <a:t>4</a:t>
              </a:r>
              <a:endParaRPr dirty="0"/>
            </a:p>
          </p:txBody>
        </p:sp>
      </p:grpSp>
      <p:grpSp>
        <p:nvGrpSpPr>
          <p:cNvPr id="6" name="Google Shape;496;p16"/>
          <p:cNvGrpSpPr/>
          <p:nvPr/>
        </p:nvGrpSpPr>
        <p:grpSpPr>
          <a:xfrm>
            <a:off x="7627944" y="1944510"/>
            <a:ext cx="3086095" cy="3592418"/>
            <a:chOff x="-232182" y="-308416"/>
            <a:chExt cx="812800" cy="946150"/>
          </a:xfrm>
        </p:grpSpPr>
        <p:sp>
          <p:nvSpPr>
            <p:cNvPr id="497" name="Google Shape;497;p16"/>
            <p:cNvSpPr/>
            <p:nvPr/>
          </p:nvSpPr>
          <p:spPr>
            <a:xfrm>
              <a:off x="0" y="0"/>
              <a:ext cx="334218" cy="329318"/>
            </a:xfrm>
            <a:custGeom>
              <a:avLst/>
              <a:gdLst/>
              <a:ahLst/>
              <a:cxnLst/>
              <a:rect l="l" t="t" r="r" b="b"/>
              <a:pathLst>
                <a:path w="334218" h="329318" extrusionOk="0">
                  <a:moveTo>
                    <a:pt x="0" y="0"/>
                  </a:moveTo>
                  <a:lnTo>
                    <a:pt x="334218" y="0"/>
                  </a:lnTo>
                  <a:lnTo>
                    <a:pt x="334218" y="329318"/>
                  </a:lnTo>
                  <a:lnTo>
                    <a:pt x="0" y="329318"/>
                  </a:lnTo>
                  <a:close/>
                </a:path>
              </a:pathLst>
            </a:custGeom>
            <a:solidFill>
              <a:srgbClr val="6CE5E8"/>
            </a:solidFill>
            <a:ln w="38100" cap="flat" cmpd="sng">
              <a:solidFill>
                <a:srgbClr val="000000"/>
              </a:solidFill>
              <a:prstDash val="solid"/>
              <a:round/>
              <a:headEnd type="none" w="sm" len="sm"/>
              <a:tailEnd type="none" w="sm" len="sm"/>
            </a:ln>
          </p:spPr>
        </p:sp>
        <p:sp>
          <p:nvSpPr>
            <p:cNvPr id="498" name="Google Shape;498;p16"/>
            <p:cNvSpPr txBox="1"/>
            <p:nvPr/>
          </p:nvSpPr>
          <p:spPr>
            <a:xfrm>
              <a:off x="-232182" y="-308416"/>
              <a:ext cx="812800" cy="94615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6000" dirty="0" smtClean="0">
                  <a:solidFill>
                    <a:srgbClr val="000000"/>
                  </a:solidFill>
                  <a:latin typeface="Forum"/>
                  <a:ea typeface="Forum"/>
                  <a:cs typeface="Forum"/>
                  <a:sym typeface="Forum"/>
                </a:rPr>
                <a:t>5</a:t>
              </a:r>
              <a:endParaRPr dirty="0"/>
            </a:p>
          </p:txBody>
        </p:sp>
      </p:grpSp>
      <p:grpSp>
        <p:nvGrpSpPr>
          <p:cNvPr id="7" name="Google Shape;499;p16"/>
          <p:cNvGrpSpPr/>
          <p:nvPr/>
        </p:nvGrpSpPr>
        <p:grpSpPr>
          <a:xfrm>
            <a:off x="13242472" y="1906409"/>
            <a:ext cx="3086095" cy="3592418"/>
            <a:chOff x="-236894" y="-318451"/>
            <a:chExt cx="812800" cy="946150"/>
          </a:xfrm>
        </p:grpSpPr>
        <p:sp>
          <p:nvSpPr>
            <p:cNvPr id="500" name="Google Shape;500;p16"/>
            <p:cNvSpPr/>
            <p:nvPr/>
          </p:nvSpPr>
          <p:spPr>
            <a:xfrm>
              <a:off x="0" y="0"/>
              <a:ext cx="334218" cy="329318"/>
            </a:xfrm>
            <a:custGeom>
              <a:avLst/>
              <a:gdLst/>
              <a:ahLst/>
              <a:cxnLst/>
              <a:rect l="l" t="t" r="r" b="b"/>
              <a:pathLst>
                <a:path w="334218" h="329318" extrusionOk="0">
                  <a:moveTo>
                    <a:pt x="0" y="0"/>
                  </a:moveTo>
                  <a:lnTo>
                    <a:pt x="334218" y="0"/>
                  </a:lnTo>
                  <a:lnTo>
                    <a:pt x="334218" y="329318"/>
                  </a:lnTo>
                  <a:lnTo>
                    <a:pt x="0" y="329318"/>
                  </a:lnTo>
                  <a:close/>
                </a:path>
              </a:pathLst>
            </a:custGeom>
            <a:solidFill>
              <a:srgbClr val="6CE5E8"/>
            </a:solidFill>
            <a:ln w="38100" cap="flat" cmpd="sng">
              <a:solidFill>
                <a:srgbClr val="000000"/>
              </a:solidFill>
              <a:prstDash val="solid"/>
              <a:round/>
              <a:headEnd type="none" w="sm" len="sm"/>
              <a:tailEnd type="none" w="sm" len="sm"/>
            </a:ln>
          </p:spPr>
        </p:sp>
        <p:sp>
          <p:nvSpPr>
            <p:cNvPr id="501" name="Google Shape;501;p16"/>
            <p:cNvSpPr txBox="1"/>
            <p:nvPr/>
          </p:nvSpPr>
          <p:spPr>
            <a:xfrm>
              <a:off x="-236894" y="-318451"/>
              <a:ext cx="812800" cy="94615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6000" dirty="0" smtClean="0">
                  <a:solidFill>
                    <a:srgbClr val="000000"/>
                  </a:solidFill>
                  <a:latin typeface="Forum"/>
                  <a:ea typeface="Forum"/>
                  <a:cs typeface="Forum"/>
                  <a:sym typeface="Forum"/>
                </a:rPr>
                <a:t>6</a:t>
              </a:r>
              <a:endParaRPr dirty="0"/>
            </a:p>
          </p:txBody>
        </p:sp>
      </p:grpSp>
      <p:grpSp>
        <p:nvGrpSpPr>
          <p:cNvPr id="8" name="Google Shape;502;p16"/>
          <p:cNvGrpSpPr/>
          <p:nvPr/>
        </p:nvGrpSpPr>
        <p:grpSpPr>
          <a:xfrm>
            <a:off x="16357366" y="8489794"/>
            <a:ext cx="1930634" cy="1797206"/>
            <a:chOff x="0" y="-9092"/>
            <a:chExt cx="2574179" cy="2396275"/>
          </a:xfrm>
        </p:grpSpPr>
        <p:grpSp>
          <p:nvGrpSpPr>
            <p:cNvPr id="9" name="Google Shape;503;p16"/>
            <p:cNvGrpSpPr/>
            <p:nvPr/>
          </p:nvGrpSpPr>
          <p:grpSpPr>
            <a:xfrm>
              <a:off x="0" y="-9092"/>
              <a:ext cx="155167" cy="164259"/>
              <a:chOff x="0" y="-47625"/>
              <a:chExt cx="812800" cy="860425"/>
            </a:xfrm>
          </p:grpSpPr>
          <p:sp>
            <p:nvSpPr>
              <p:cNvPr id="504" name="Google Shape;504;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05" name="Google Shape;505;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 name="Google Shape;506;p16"/>
            <p:cNvGrpSpPr/>
            <p:nvPr/>
          </p:nvGrpSpPr>
          <p:grpSpPr>
            <a:xfrm>
              <a:off x="0" y="438505"/>
              <a:ext cx="155167" cy="164259"/>
              <a:chOff x="0" y="-47625"/>
              <a:chExt cx="812800" cy="860425"/>
            </a:xfrm>
          </p:grpSpPr>
          <p:sp>
            <p:nvSpPr>
              <p:cNvPr id="507" name="Google Shape;507;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08" name="Google Shape;508;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 name="Google Shape;509;p16"/>
            <p:cNvGrpSpPr/>
            <p:nvPr/>
          </p:nvGrpSpPr>
          <p:grpSpPr>
            <a:xfrm>
              <a:off x="604753" y="-9092"/>
              <a:ext cx="155167" cy="164259"/>
              <a:chOff x="0" y="-47625"/>
              <a:chExt cx="812800" cy="860425"/>
            </a:xfrm>
          </p:grpSpPr>
          <p:sp>
            <p:nvSpPr>
              <p:cNvPr id="510" name="Google Shape;510;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11" name="Google Shape;511;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 name="Google Shape;512;p16"/>
            <p:cNvGrpSpPr/>
            <p:nvPr/>
          </p:nvGrpSpPr>
          <p:grpSpPr>
            <a:xfrm>
              <a:off x="604753" y="438505"/>
              <a:ext cx="155167" cy="164259"/>
              <a:chOff x="0" y="-47625"/>
              <a:chExt cx="812800" cy="860425"/>
            </a:xfrm>
          </p:grpSpPr>
          <p:sp>
            <p:nvSpPr>
              <p:cNvPr id="513" name="Google Shape;513;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14" name="Google Shape;514;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 name="Google Shape;515;p16"/>
            <p:cNvGrpSpPr/>
            <p:nvPr/>
          </p:nvGrpSpPr>
          <p:grpSpPr>
            <a:xfrm>
              <a:off x="1209506" y="-9092"/>
              <a:ext cx="155167" cy="164259"/>
              <a:chOff x="0" y="-47625"/>
              <a:chExt cx="812800" cy="860425"/>
            </a:xfrm>
          </p:grpSpPr>
          <p:sp>
            <p:nvSpPr>
              <p:cNvPr id="516" name="Google Shape;516;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17" name="Google Shape;517;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 name="Google Shape;518;p16"/>
            <p:cNvGrpSpPr/>
            <p:nvPr/>
          </p:nvGrpSpPr>
          <p:grpSpPr>
            <a:xfrm>
              <a:off x="1209506" y="438505"/>
              <a:ext cx="155167" cy="164259"/>
              <a:chOff x="0" y="-47625"/>
              <a:chExt cx="812800" cy="860425"/>
            </a:xfrm>
          </p:grpSpPr>
          <p:sp>
            <p:nvSpPr>
              <p:cNvPr id="519" name="Google Shape;519;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20" name="Google Shape;520;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 name="Google Shape;521;p16"/>
            <p:cNvGrpSpPr/>
            <p:nvPr/>
          </p:nvGrpSpPr>
          <p:grpSpPr>
            <a:xfrm>
              <a:off x="1814259" y="-9092"/>
              <a:ext cx="155167" cy="164259"/>
              <a:chOff x="0" y="-47625"/>
              <a:chExt cx="812800" cy="860425"/>
            </a:xfrm>
          </p:grpSpPr>
          <p:sp>
            <p:nvSpPr>
              <p:cNvPr id="522" name="Google Shape;522;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23" name="Google Shape;523;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 name="Google Shape;524;p16"/>
            <p:cNvGrpSpPr/>
            <p:nvPr/>
          </p:nvGrpSpPr>
          <p:grpSpPr>
            <a:xfrm>
              <a:off x="1814259" y="438505"/>
              <a:ext cx="155167" cy="164259"/>
              <a:chOff x="0" y="-47625"/>
              <a:chExt cx="812800" cy="860425"/>
            </a:xfrm>
          </p:grpSpPr>
          <p:sp>
            <p:nvSpPr>
              <p:cNvPr id="525" name="Google Shape;525;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26" name="Google Shape;526;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 name="Google Shape;527;p16"/>
            <p:cNvGrpSpPr/>
            <p:nvPr/>
          </p:nvGrpSpPr>
          <p:grpSpPr>
            <a:xfrm>
              <a:off x="2419012" y="-9092"/>
              <a:ext cx="155167" cy="164259"/>
              <a:chOff x="0" y="-47625"/>
              <a:chExt cx="812800" cy="860425"/>
            </a:xfrm>
          </p:grpSpPr>
          <p:sp>
            <p:nvSpPr>
              <p:cNvPr id="528" name="Google Shape;528;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29" name="Google Shape;529;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 name="Google Shape;530;p16"/>
            <p:cNvGrpSpPr/>
            <p:nvPr/>
          </p:nvGrpSpPr>
          <p:grpSpPr>
            <a:xfrm>
              <a:off x="2419012" y="438505"/>
              <a:ext cx="155167" cy="164259"/>
              <a:chOff x="0" y="-47625"/>
              <a:chExt cx="812800" cy="860425"/>
            </a:xfrm>
          </p:grpSpPr>
          <p:sp>
            <p:nvSpPr>
              <p:cNvPr id="531" name="Google Shape;531;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32" name="Google Shape;532;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9" name="Google Shape;533;p16"/>
            <p:cNvGrpSpPr/>
            <p:nvPr/>
          </p:nvGrpSpPr>
          <p:grpSpPr>
            <a:xfrm>
              <a:off x="0" y="884610"/>
              <a:ext cx="155167" cy="164259"/>
              <a:chOff x="0" y="-47625"/>
              <a:chExt cx="812800" cy="860425"/>
            </a:xfrm>
          </p:grpSpPr>
          <p:sp>
            <p:nvSpPr>
              <p:cNvPr id="534" name="Google Shape;534;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35" name="Google Shape;535;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0" name="Google Shape;536;p16"/>
            <p:cNvGrpSpPr/>
            <p:nvPr/>
          </p:nvGrpSpPr>
          <p:grpSpPr>
            <a:xfrm>
              <a:off x="604753" y="884610"/>
              <a:ext cx="155167" cy="164259"/>
              <a:chOff x="0" y="-47625"/>
              <a:chExt cx="812800" cy="860425"/>
            </a:xfrm>
          </p:grpSpPr>
          <p:sp>
            <p:nvSpPr>
              <p:cNvPr id="537" name="Google Shape;537;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38" name="Google Shape;538;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 name="Google Shape;539;p16"/>
            <p:cNvGrpSpPr/>
            <p:nvPr/>
          </p:nvGrpSpPr>
          <p:grpSpPr>
            <a:xfrm>
              <a:off x="1209506" y="884610"/>
              <a:ext cx="155167" cy="164259"/>
              <a:chOff x="0" y="-47625"/>
              <a:chExt cx="812800" cy="860425"/>
            </a:xfrm>
          </p:grpSpPr>
          <p:sp>
            <p:nvSpPr>
              <p:cNvPr id="540" name="Google Shape;540;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41" name="Google Shape;541;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 name="Google Shape;542;p16"/>
            <p:cNvGrpSpPr/>
            <p:nvPr/>
          </p:nvGrpSpPr>
          <p:grpSpPr>
            <a:xfrm>
              <a:off x="1814259" y="884610"/>
              <a:ext cx="155167" cy="164259"/>
              <a:chOff x="0" y="-47625"/>
              <a:chExt cx="812800" cy="860425"/>
            </a:xfrm>
          </p:grpSpPr>
          <p:sp>
            <p:nvSpPr>
              <p:cNvPr id="543" name="Google Shape;543;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44" name="Google Shape;544;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 name="Google Shape;545;p16"/>
            <p:cNvGrpSpPr/>
            <p:nvPr/>
          </p:nvGrpSpPr>
          <p:grpSpPr>
            <a:xfrm>
              <a:off x="2419012" y="884610"/>
              <a:ext cx="155167" cy="164259"/>
              <a:chOff x="0" y="-47625"/>
              <a:chExt cx="812800" cy="860425"/>
            </a:xfrm>
          </p:grpSpPr>
          <p:sp>
            <p:nvSpPr>
              <p:cNvPr id="546" name="Google Shape;546;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47" name="Google Shape;547;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4" name="Google Shape;548;p16"/>
            <p:cNvGrpSpPr/>
            <p:nvPr/>
          </p:nvGrpSpPr>
          <p:grpSpPr>
            <a:xfrm>
              <a:off x="0" y="1330714"/>
              <a:ext cx="155167" cy="164259"/>
              <a:chOff x="0" y="-47625"/>
              <a:chExt cx="812800" cy="860425"/>
            </a:xfrm>
          </p:grpSpPr>
          <p:sp>
            <p:nvSpPr>
              <p:cNvPr id="549" name="Google Shape;549;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50" name="Google Shape;550;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 name="Google Shape;551;p16"/>
            <p:cNvGrpSpPr/>
            <p:nvPr/>
          </p:nvGrpSpPr>
          <p:grpSpPr>
            <a:xfrm>
              <a:off x="604753" y="1330714"/>
              <a:ext cx="155167" cy="164259"/>
              <a:chOff x="0" y="-47625"/>
              <a:chExt cx="812800" cy="860425"/>
            </a:xfrm>
          </p:grpSpPr>
          <p:sp>
            <p:nvSpPr>
              <p:cNvPr id="552" name="Google Shape;552;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53" name="Google Shape;553;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6" name="Google Shape;554;p16"/>
            <p:cNvGrpSpPr/>
            <p:nvPr/>
          </p:nvGrpSpPr>
          <p:grpSpPr>
            <a:xfrm>
              <a:off x="1209506" y="1330714"/>
              <a:ext cx="155167" cy="164259"/>
              <a:chOff x="0" y="-47625"/>
              <a:chExt cx="812800" cy="860425"/>
            </a:xfrm>
          </p:grpSpPr>
          <p:sp>
            <p:nvSpPr>
              <p:cNvPr id="555" name="Google Shape;555;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56" name="Google Shape;556;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 name="Google Shape;557;p16"/>
            <p:cNvGrpSpPr/>
            <p:nvPr/>
          </p:nvGrpSpPr>
          <p:grpSpPr>
            <a:xfrm>
              <a:off x="1814259" y="1330714"/>
              <a:ext cx="155167" cy="164259"/>
              <a:chOff x="0" y="-47625"/>
              <a:chExt cx="812800" cy="860425"/>
            </a:xfrm>
          </p:grpSpPr>
          <p:sp>
            <p:nvSpPr>
              <p:cNvPr id="558" name="Google Shape;558;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59" name="Google Shape;559;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 name="Google Shape;560;p16"/>
            <p:cNvGrpSpPr/>
            <p:nvPr/>
          </p:nvGrpSpPr>
          <p:grpSpPr>
            <a:xfrm>
              <a:off x="2419012" y="1330714"/>
              <a:ext cx="155167" cy="164259"/>
              <a:chOff x="0" y="-47625"/>
              <a:chExt cx="812800" cy="860425"/>
            </a:xfrm>
          </p:grpSpPr>
          <p:sp>
            <p:nvSpPr>
              <p:cNvPr id="561" name="Google Shape;561;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62" name="Google Shape;562;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9" name="Google Shape;563;p16"/>
            <p:cNvGrpSpPr/>
            <p:nvPr/>
          </p:nvGrpSpPr>
          <p:grpSpPr>
            <a:xfrm>
              <a:off x="0" y="1776819"/>
              <a:ext cx="155167" cy="164259"/>
              <a:chOff x="0" y="-47625"/>
              <a:chExt cx="812800" cy="860425"/>
            </a:xfrm>
          </p:grpSpPr>
          <p:sp>
            <p:nvSpPr>
              <p:cNvPr id="564" name="Google Shape;564;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65" name="Google Shape;565;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0" name="Google Shape;566;p16"/>
            <p:cNvGrpSpPr/>
            <p:nvPr/>
          </p:nvGrpSpPr>
          <p:grpSpPr>
            <a:xfrm>
              <a:off x="604753" y="1776819"/>
              <a:ext cx="155167" cy="164259"/>
              <a:chOff x="0" y="-47625"/>
              <a:chExt cx="812800" cy="860425"/>
            </a:xfrm>
          </p:grpSpPr>
          <p:sp>
            <p:nvSpPr>
              <p:cNvPr id="567" name="Google Shape;567;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68" name="Google Shape;568;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1" name="Google Shape;569;p16"/>
            <p:cNvGrpSpPr/>
            <p:nvPr/>
          </p:nvGrpSpPr>
          <p:grpSpPr>
            <a:xfrm>
              <a:off x="1209506" y="1776819"/>
              <a:ext cx="155167" cy="164259"/>
              <a:chOff x="0" y="-47625"/>
              <a:chExt cx="812800" cy="860425"/>
            </a:xfrm>
          </p:grpSpPr>
          <p:sp>
            <p:nvSpPr>
              <p:cNvPr id="570" name="Google Shape;570;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71" name="Google Shape;571;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48" name="Google Shape;572;p16"/>
            <p:cNvGrpSpPr/>
            <p:nvPr/>
          </p:nvGrpSpPr>
          <p:grpSpPr>
            <a:xfrm>
              <a:off x="1814259" y="1776819"/>
              <a:ext cx="155167" cy="164259"/>
              <a:chOff x="0" y="-47625"/>
              <a:chExt cx="812800" cy="860425"/>
            </a:xfrm>
          </p:grpSpPr>
          <p:sp>
            <p:nvSpPr>
              <p:cNvPr id="573" name="Google Shape;573;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74" name="Google Shape;574;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49" name="Google Shape;575;p16"/>
            <p:cNvGrpSpPr/>
            <p:nvPr/>
          </p:nvGrpSpPr>
          <p:grpSpPr>
            <a:xfrm>
              <a:off x="2419012" y="1776819"/>
              <a:ext cx="155167" cy="164259"/>
              <a:chOff x="0" y="-47625"/>
              <a:chExt cx="812800" cy="860425"/>
            </a:xfrm>
          </p:grpSpPr>
          <p:sp>
            <p:nvSpPr>
              <p:cNvPr id="576" name="Google Shape;576;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77" name="Google Shape;577;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52" name="Google Shape;578;p16"/>
            <p:cNvGrpSpPr/>
            <p:nvPr/>
          </p:nvGrpSpPr>
          <p:grpSpPr>
            <a:xfrm>
              <a:off x="0" y="2222924"/>
              <a:ext cx="155167" cy="164259"/>
              <a:chOff x="0" y="-47625"/>
              <a:chExt cx="812800" cy="860425"/>
            </a:xfrm>
          </p:grpSpPr>
          <p:sp>
            <p:nvSpPr>
              <p:cNvPr id="579" name="Google Shape;579;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80" name="Google Shape;580;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56" name="Google Shape;581;p16"/>
            <p:cNvGrpSpPr/>
            <p:nvPr/>
          </p:nvGrpSpPr>
          <p:grpSpPr>
            <a:xfrm>
              <a:off x="604753" y="2222924"/>
              <a:ext cx="155167" cy="164259"/>
              <a:chOff x="0" y="-47625"/>
              <a:chExt cx="812800" cy="860425"/>
            </a:xfrm>
          </p:grpSpPr>
          <p:sp>
            <p:nvSpPr>
              <p:cNvPr id="582" name="Google Shape;582;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83" name="Google Shape;583;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57" name="Google Shape;584;p16"/>
            <p:cNvGrpSpPr/>
            <p:nvPr/>
          </p:nvGrpSpPr>
          <p:grpSpPr>
            <a:xfrm>
              <a:off x="1209506" y="2222924"/>
              <a:ext cx="155167" cy="164259"/>
              <a:chOff x="0" y="-47625"/>
              <a:chExt cx="812800" cy="860425"/>
            </a:xfrm>
          </p:grpSpPr>
          <p:sp>
            <p:nvSpPr>
              <p:cNvPr id="585" name="Google Shape;585;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86" name="Google Shape;586;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58" name="Google Shape;587;p16"/>
            <p:cNvGrpSpPr/>
            <p:nvPr/>
          </p:nvGrpSpPr>
          <p:grpSpPr>
            <a:xfrm>
              <a:off x="1814259" y="2222924"/>
              <a:ext cx="155167" cy="164259"/>
              <a:chOff x="0" y="-47625"/>
              <a:chExt cx="812800" cy="860425"/>
            </a:xfrm>
          </p:grpSpPr>
          <p:sp>
            <p:nvSpPr>
              <p:cNvPr id="588" name="Google Shape;588;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89" name="Google Shape;589;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59" name="Google Shape;590;p16"/>
            <p:cNvGrpSpPr/>
            <p:nvPr/>
          </p:nvGrpSpPr>
          <p:grpSpPr>
            <a:xfrm>
              <a:off x="2419012" y="2222924"/>
              <a:ext cx="155167" cy="164259"/>
              <a:chOff x="0" y="-47625"/>
              <a:chExt cx="812800" cy="860425"/>
            </a:xfrm>
          </p:grpSpPr>
          <p:sp>
            <p:nvSpPr>
              <p:cNvPr id="591" name="Google Shape;591;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92" name="Google Shape;592;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3260" name="Google Shape;593;p16"/>
          <p:cNvGrpSpPr/>
          <p:nvPr/>
        </p:nvGrpSpPr>
        <p:grpSpPr>
          <a:xfrm>
            <a:off x="-348418" y="2568703"/>
            <a:ext cx="1930634" cy="1797206"/>
            <a:chOff x="0" y="-9092"/>
            <a:chExt cx="2574179" cy="2396275"/>
          </a:xfrm>
        </p:grpSpPr>
        <p:grpSp>
          <p:nvGrpSpPr>
            <p:cNvPr id="53261" name="Google Shape;594;p16"/>
            <p:cNvGrpSpPr/>
            <p:nvPr/>
          </p:nvGrpSpPr>
          <p:grpSpPr>
            <a:xfrm>
              <a:off x="0" y="-9092"/>
              <a:ext cx="155167" cy="164259"/>
              <a:chOff x="0" y="-47625"/>
              <a:chExt cx="812800" cy="860425"/>
            </a:xfrm>
          </p:grpSpPr>
          <p:sp>
            <p:nvSpPr>
              <p:cNvPr id="595" name="Google Shape;595;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96" name="Google Shape;596;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62" name="Google Shape;597;p16"/>
            <p:cNvGrpSpPr/>
            <p:nvPr/>
          </p:nvGrpSpPr>
          <p:grpSpPr>
            <a:xfrm>
              <a:off x="0" y="438505"/>
              <a:ext cx="155167" cy="164259"/>
              <a:chOff x="0" y="-47625"/>
              <a:chExt cx="812800" cy="860425"/>
            </a:xfrm>
          </p:grpSpPr>
          <p:sp>
            <p:nvSpPr>
              <p:cNvPr id="598" name="Google Shape;598;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99" name="Google Shape;599;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63" name="Google Shape;600;p16"/>
            <p:cNvGrpSpPr/>
            <p:nvPr/>
          </p:nvGrpSpPr>
          <p:grpSpPr>
            <a:xfrm>
              <a:off x="604753" y="-9092"/>
              <a:ext cx="155167" cy="164259"/>
              <a:chOff x="0" y="-47625"/>
              <a:chExt cx="812800" cy="860425"/>
            </a:xfrm>
          </p:grpSpPr>
          <p:sp>
            <p:nvSpPr>
              <p:cNvPr id="601" name="Google Shape;601;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02" name="Google Shape;602;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64" name="Google Shape;603;p16"/>
            <p:cNvGrpSpPr/>
            <p:nvPr/>
          </p:nvGrpSpPr>
          <p:grpSpPr>
            <a:xfrm>
              <a:off x="604753" y="438505"/>
              <a:ext cx="155167" cy="164259"/>
              <a:chOff x="0" y="-47625"/>
              <a:chExt cx="812800" cy="860425"/>
            </a:xfrm>
          </p:grpSpPr>
          <p:sp>
            <p:nvSpPr>
              <p:cNvPr id="604" name="Google Shape;604;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05" name="Google Shape;605;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65" name="Google Shape;606;p16"/>
            <p:cNvGrpSpPr/>
            <p:nvPr/>
          </p:nvGrpSpPr>
          <p:grpSpPr>
            <a:xfrm>
              <a:off x="1209506" y="-9092"/>
              <a:ext cx="155167" cy="164259"/>
              <a:chOff x="0" y="-47625"/>
              <a:chExt cx="812800" cy="860425"/>
            </a:xfrm>
          </p:grpSpPr>
          <p:sp>
            <p:nvSpPr>
              <p:cNvPr id="607" name="Google Shape;607;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08" name="Google Shape;608;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66" name="Google Shape;609;p16"/>
            <p:cNvGrpSpPr/>
            <p:nvPr/>
          </p:nvGrpSpPr>
          <p:grpSpPr>
            <a:xfrm>
              <a:off x="1209506" y="438505"/>
              <a:ext cx="155167" cy="164259"/>
              <a:chOff x="0" y="-47625"/>
              <a:chExt cx="812800" cy="860425"/>
            </a:xfrm>
          </p:grpSpPr>
          <p:sp>
            <p:nvSpPr>
              <p:cNvPr id="610" name="Google Shape;610;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11" name="Google Shape;611;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67" name="Google Shape;612;p16"/>
            <p:cNvGrpSpPr/>
            <p:nvPr/>
          </p:nvGrpSpPr>
          <p:grpSpPr>
            <a:xfrm>
              <a:off x="1814259" y="-9092"/>
              <a:ext cx="155167" cy="164259"/>
              <a:chOff x="0" y="-47625"/>
              <a:chExt cx="812800" cy="860425"/>
            </a:xfrm>
          </p:grpSpPr>
          <p:sp>
            <p:nvSpPr>
              <p:cNvPr id="613" name="Google Shape;613;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14" name="Google Shape;614;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68" name="Google Shape;615;p16"/>
            <p:cNvGrpSpPr/>
            <p:nvPr/>
          </p:nvGrpSpPr>
          <p:grpSpPr>
            <a:xfrm>
              <a:off x="1814259" y="438505"/>
              <a:ext cx="155167" cy="164259"/>
              <a:chOff x="0" y="-47625"/>
              <a:chExt cx="812800" cy="860425"/>
            </a:xfrm>
          </p:grpSpPr>
          <p:sp>
            <p:nvSpPr>
              <p:cNvPr id="616" name="Google Shape;616;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17" name="Google Shape;617;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69" name="Google Shape;618;p16"/>
            <p:cNvGrpSpPr/>
            <p:nvPr/>
          </p:nvGrpSpPr>
          <p:grpSpPr>
            <a:xfrm>
              <a:off x="2419012" y="-9092"/>
              <a:ext cx="155167" cy="164259"/>
              <a:chOff x="0" y="-47625"/>
              <a:chExt cx="812800" cy="860425"/>
            </a:xfrm>
          </p:grpSpPr>
          <p:sp>
            <p:nvSpPr>
              <p:cNvPr id="619" name="Google Shape;619;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20" name="Google Shape;620;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0" name="Google Shape;621;p16"/>
            <p:cNvGrpSpPr/>
            <p:nvPr/>
          </p:nvGrpSpPr>
          <p:grpSpPr>
            <a:xfrm>
              <a:off x="2419012" y="438505"/>
              <a:ext cx="155167" cy="164259"/>
              <a:chOff x="0" y="-47625"/>
              <a:chExt cx="812800" cy="860425"/>
            </a:xfrm>
          </p:grpSpPr>
          <p:sp>
            <p:nvSpPr>
              <p:cNvPr id="622" name="Google Shape;622;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23" name="Google Shape;623;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1" name="Google Shape;624;p16"/>
            <p:cNvGrpSpPr/>
            <p:nvPr/>
          </p:nvGrpSpPr>
          <p:grpSpPr>
            <a:xfrm>
              <a:off x="0" y="884610"/>
              <a:ext cx="155167" cy="164259"/>
              <a:chOff x="0" y="-47625"/>
              <a:chExt cx="812800" cy="860425"/>
            </a:xfrm>
          </p:grpSpPr>
          <p:sp>
            <p:nvSpPr>
              <p:cNvPr id="625" name="Google Shape;625;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26" name="Google Shape;626;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2" name="Google Shape;627;p16"/>
            <p:cNvGrpSpPr/>
            <p:nvPr/>
          </p:nvGrpSpPr>
          <p:grpSpPr>
            <a:xfrm>
              <a:off x="604753" y="884610"/>
              <a:ext cx="155167" cy="164259"/>
              <a:chOff x="0" y="-47625"/>
              <a:chExt cx="812800" cy="860425"/>
            </a:xfrm>
          </p:grpSpPr>
          <p:sp>
            <p:nvSpPr>
              <p:cNvPr id="628" name="Google Shape;628;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29" name="Google Shape;629;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3" name="Google Shape;630;p16"/>
            <p:cNvGrpSpPr/>
            <p:nvPr/>
          </p:nvGrpSpPr>
          <p:grpSpPr>
            <a:xfrm>
              <a:off x="1209506" y="884610"/>
              <a:ext cx="155167" cy="164259"/>
              <a:chOff x="0" y="-47625"/>
              <a:chExt cx="812800" cy="860425"/>
            </a:xfrm>
          </p:grpSpPr>
          <p:sp>
            <p:nvSpPr>
              <p:cNvPr id="631" name="Google Shape;631;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32" name="Google Shape;632;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4" name="Google Shape;633;p16"/>
            <p:cNvGrpSpPr/>
            <p:nvPr/>
          </p:nvGrpSpPr>
          <p:grpSpPr>
            <a:xfrm>
              <a:off x="1814259" y="884610"/>
              <a:ext cx="155167" cy="164259"/>
              <a:chOff x="0" y="-47625"/>
              <a:chExt cx="812800" cy="860425"/>
            </a:xfrm>
          </p:grpSpPr>
          <p:sp>
            <p:nvSpPr>
              <p:cNvPr id="634" name="Google Shape;634;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35" name="Google Shape;635;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5" name="Google Shape;636;p16"/>
            <p:cNvGrpSpPr/>
            <p:nvPr/>
          </p:nvGrpSpPr>
          <p:grpSpPr>
            <a:xfrm>
              <a:off x="2419012" y="884610"/>
              <a:ext cx="155167" cy="164259"/>
              <a:chOff x="0" y="-47625"/>
              <a:chExt cx="812800" cy="860425"/>
            </a:xfrm>
          </p:grpSpPr>
          <p:sp>
            <p:nvSpPr>
              <p:cNvPr id="637" name="Google Shape;637;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38" name="Google Shape;638;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6" name="Google Shape;639;p16"/>
            <p:cNvGrpSpPr/>
            <p:nvPr/>
          </p:nvGrpSpPr>
          <p:grpSpPr>
            <a:xfrm>
              <a:off x="0" y="1330714"/>
              <a:ext cx="155167" cy="164259"/>
              <a:chOff x="0" y="-47625"/>
              <a:chExt cx="812800" cy="860425"/>
            </a:xfrm>
          </p:grpSpPr>
          <p:sp>
            <p:nvSpPr>
              <p:cNvPr id="640" name="Google Shape;640;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41" name="Google Shape;641;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7" name="Google Shape;642;p16"/>
            <p:cNvGrpSpPr/>
            <p:nvPr/>
          </p:nvGrpSpPr>
          <p:grpSpPr>
            <a:xfrm>
              <a:off x="604753" y="1330714"/>
              <a:ext cx="155167" cy="164259"/>
              <a:chOff x="0" y="-47625"/>
              <a:chExt cx="812800" cy="860425"/>
            </a:xfrm>
          </p:grpSpPr>
          <p:sp>
            <p:nvSpPr>
              <p:cNvPr id="643" name="Google Shape;643;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44" name="Google Shape;644;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8" name="Google Shape;645;p16"/>
            <p:cNvGrpSpPr/>
            <p:nvPr/>
          </p:nvGrpSpPr>
          <p:grpSpPr>
            <a:xfrm>
              <a:off x="1209506" y="1330714"/>
              <a:ext cx="155167" cy="164259"/>
              <a:chOff x="0" y="-47625"/>
              <a:chExt cx="812800" cy="860425"/>
            </a:xfrm>
          </p:grpSpPr>
          <p:sp>
            <p:nvSpPr>
              <p:cNvPr id="646" name="Google Shape;646;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47" name="Google Shape;647;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9" name="Google Shape;648;p16"/>
            <p:cNvGrpSpPr/>
            <p:nvPr/>
          </p:nvGrpSpPr>
          <p:grpSpPr>
            <a:xfrm>
              <a:off x="1814259" y="1330714"/>
              <a:ext cx="155167" cy="164259"/>
              <a:chOff x="0" y="-47625"/>
              <a:chExt cx="812800" cy="860425"/>
            </a:xfrm>
          </p:grpSpPr>
          <p:sp>
            <p:nvSpPr>
              <p:cNvPr id="649" name="Google Shape;649;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50" name="Google Shape;650;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48" name="Google Shape;651;p16"/>
            <p:cNvGrpSpPr/>
            <p:nvPr/>
          </p:nvGrpSpPr>
          <p:grpSpPr>
            <a:xfrm>
              <a:off x="2419012" y="1330714"/>
              <a:ext cx="155167" cy="164259"/>
              <a:chOff x="0" y="-47625"/>
              <a:chExt cx="812800" cy="860425"/>
            </a:xfrm>
          </p:grpSpPr>
          <p:sp>
            <p:nvSpPr>
              <p:cNvPr id="652" name="Google Shape;652;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53" name="Google Shape;653;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49" name="Google Shape;654;p16"/>
            <p:cNvGrpSpPr/>
            <p:nvPr/>
          </p:nvGrpSpPr>
          <p:grpSpPr>
            <a:xfrm>
              <a:off x="0" y="1776819"/>
              <a:ext cx="155167" cy="164259"/>
              <a:chOff x="0" y="-47625"/>
              <a:chExt cx="812800" cy="860425"/>
            </a:xfrm>
          </p:grpSpPr>
          <p:sp>
            <p:nvSpPr>
              <p:cNvPr id="655" name="Google Shape;655;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56" name="Google Shape;656;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50" name="Google Shape;657;p16"/>
            <p:cNvGrpSpPr/>
            <p:nvPr/>
          </p:nvGrpSpPr>
          <p:grpSpPr>
            <a:xfrm>
              <a:off x="604753" y="1776819"/>
              <a:ext cx="155167" cy="164259"/>
              <a:chOff x="0" y="-47625"/>
              <a:chExt cx="812800" cy="860425"/>
            </a:xfrm>
          </p:grpSpPr>
          <p:sp>
            <p:nvSpPr>
              <p:cNvPr id="658" name="Google Shape;658;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59" name="Google Shape;659;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51" name="Google Shape;660;p16"/>
            <p:cNvGrpSpPr/>
            <p:nvPr/>
          </p:nvGrpSpPr>
          <p:grpSpPr>
            <a:xfrm>
              <a:off x="1209506" y="1776819"/>
              <a:ext cx="155167" cy="164259"/>
              <a:chOff x="0" y="-47625"/>
              <a:chExt cx="812800" cy="860425"/>
            </a:xfrm>
          </p:grpSpPr>
          <p:sp>
            <p:nvSpPr>
              <p:cNvPr id="661" name="Google Shape;661;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62" name="Google Shape;662;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52" name="Google Shape;663;p16"/>
            <p:cNvGrpSpPr/>
            <p:nvPr/>
          </p:nvGrpSpPr>
          <p:grpSpPr>
            <a:xfrm>
              <a:off x="1814259" y="1776819"/>
              <a:ext cx="155167" cy="164259"/>
              <a:chOff x="0" y="-47625"/>
              <a:chExt cx="812800" cy="860425"/>
            </a:xfrm>
          </p:grpSpPr>
          <p:sp>
            <p:nvSpPr>
              <p:cNvPr id="664" name="Google Shape;664;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65" name="Google Shape;665;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53" name="Google Shape;666;p16"/>
            <p:cNvGrpSpPr/>
            <p:nvPr/>
          </p:nvGrpSpPr>
          <p:grpSpPr>
            <a:xfrm>
              <a:off x="2419012" y="1776819"/>
              <a:ext cx="155167" cy="164259"/>
              <a:chOff x="0" y="-47625"/>
              <a:chExt cx="812800" cy="860425"/>
            </a:xfrm>
          </p:grpSpPr>
          <p:sp>
            <p:nvSpPr>
              <p:cNvPr id="667" name="Google Shape;667;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68" name="Google Shape;668;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54" name="Google Shape;669;p16"/>
            <p:cNvGrpSpPr/>
            <p:nvPr/>
          </p:nvGrpSpPr>
          <p:grpSpPr>
            <a:xfrm>
              <a:off x="0" y="2222924"/>
              <a:ext cx="155167" cy="164259"/>
              <a:chOff x="0" y="-47625"/>
              <a:chExt cx="812800" cy="860425"/>
            </a:xfrm>
          </p:grpSpPr>
          <p:sp>
            <p:nvSpPr>
              <p:cNvPr id="670" name="Google Shape;670;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71" name="Google Shape;671;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55" name="Google Shape;672;p16"/>
            <p:cNvGrpSpPr/>
            <p:nvPr/>
          </p:nvGrpSpPr>
          <p:grpSpPr>
            <a:xfrm>
              <a:off x="604753" y="2222924"/>
              <a:ext cx="155167" cy="164259"/>
              <a:chOff x="0" y="-47625"/>
              <a:chExt cx="812800" cy="860425"/>
            </a:xfrm>
          </p:grpSpPr>
          <p:sp>
            <p:nvSpPr>
              <p:cNvPr id="673" name="Google Shape;673;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74" name="Google Shape;674;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56" name="Google Shape;675;p16"/>
            <p:cNvGrpSpPr/>
            <p:nvPr/>
          </p:nvGrpSpPr>
          <p:grpSpPr>
            <a:xfrm>
              <a:off x="1209506" y="2222924"/>
              <a:ext cx="155167" cy="164259"/>
              <a:chOff x="0" y="-47625"/>
              <a:chExt cx="812800" cy="860425"/>
            </a:xfrm>
          </p:grpSpPr>
          <p:sp>
            <p:nvSpPr>
              <p:cNvPr id="676" name="Google Shape;676;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77" name="Google Shape;677;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57" name="Google Shape;678;p16"/>
            <p:cNvGrpSpPr/>
            <p:nvPr/>
          </p:nvGrpSpPr>
          <p:grpSpPr>
            <a:xfrm>
              <a:off x="1814259" y="2222924"/>
              <a:ext cx="155167" cy="164259"/>
              <a:chOff x="0" y="-47625"/>
              <a:chExt cx="812800" cy="860425"/>
            </a:xfrm>
          </p:grpSpPr>
          <p:sp>
            <p:nvSpPr>
              <p:cNvPr id="679" name="Google Shape;679;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80" name="Google Shape;680;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58" name="Google Shape;681;p16"/>
            <p:cNvGrpSpPr/>
            <p:nvPr/>
          </p:nvGrpSpPr>
          <p:grpSpPr>
            <a:xfrm>
              <a:off x="2419012" y="2222924"/>
              <a:ext cx="155167" cy="164259"/>
              <a:chOff x="0" y="-47625"/>
              <a:chExt cx="812800" cy="860425"/>
            </a:xfrm>
          </p:grpSpPr>
          <p:sp>
            <p:nvSpPr>
              <p:cNvPr id="682" name="Google Shape;682;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83" name="Google Shape;683;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53250" name="AutoShape 2" descr="Важнее компьютера — как паровой двигатель изменил мир - Рамблер/новос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3253" name="AutoShape 5" descr="Висячий (подвесной) мост. Конструкция и детали - stroyone.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4753" name="Rectangle 1"/>
          <p:cNvSpPr>
            <a:spLocks noChangeArrowheads="1"/>
          </p:cNvSpPr>
          <p:nvPr/>
        </p:nvSpPr>
        <p:spPr bwMode="auto">
          <a:xfrm>
            <a:off x="986971" y="4755719"/>
            <a:ext cx="483325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scheduled flight |ˈ</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ʃedjuːld</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рейсовый</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полёт</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4754" name="Picture 2"/>
          <p:cNvPicPr>
            <a:picLocks noChangeAspect="1" noChangeArrowheads="1"/>
          </p:cNvPicPr>
          <p:nvPr/>
        </p:nvPicPr>
        <p:blipFill>
          <a:blip r:embed="rId4"/>
          <a:srcRect/>
          <a:stretch>
            <a:fillRect/>
          </a:stretch>
        </p:blipFill>
        <p:spPr bwMode="auto">
          <a:xfrm>
            <a:off x="870857" y="6066971"/>
            <a:ext cx="5109029" cy="3715658"/>
          </a:xfrm>
          <a:prstGeom prst="rect">
            <a:avLst/>
          </a:prstGeom>
          <a:noFill/>
          <a:ln w="9525">
            <a:noFill/>
            <a:miter lim="800000"/>
            <a:headEnd/>
            <a:tailEnd/>
          </a:ln>
        </p:spPr>
      </p:pic>
      <p:pic>
        <p:nvPicPr>
          <p:cNvPr id="74755" name="Picture 3"/>
          <p:cNvPicPr>
            <a:picLocks noChangeAspect="1" noChangeArrowheads="1"/>
          </p:cNvPicPr>
          <p:nvPr/>
        </p:nvPicPr>
        <p:blipFill>
          <a:blip r:embed="rId5"/>
          <a:srcRect/>
          <a:stretch>
            <a:fillRect/>
          </a:stretch>
        </p:blipFill>
        <p:spPr bwMode="auto">
          <a:xfrm>
            <a:off x="6821715" y="5892800"/>
            <a:ext cx="4455886" cy="3846286"/>
          </a:xfrm>
          <a:prstGeom prst="rect">
            <a:avLst/>
          </a:prstGeom>
          <a:noFill/>
          <a:ln w="9525">
            <a:noFill/>
            <a:miter lim="800000"/>
            <a:headEnd/>
            <a:tailEnd/>
          </a:ln>
        </p:spPr>
      </p:pic>
      <p:pic>
        <p:nvPicPr>
          <p:cNvPr id="74756" name="Picture 4"/>
          <p:cNvPicPr>
            <a:picLocks noChangeAspect="1" noChangeArrowheads="1"/>
          </p:cNvPicPr>
          <p:nvPr/>
        </p:nvPicPr>
        <p:blipFill>
          <a:blip r:embed="rId6"/>
          <a:srcRect/>
          <a:stretch>
            <a:fillRect/>
          </a:stretch>
        </p:blipFill>
        <p:spPr bwMode="auto">
          <a:xfrm>
            <a:off x="12496800" y="5936343"/>
            <a:ext cx="4528457" cy="393337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Google Shape;476;p16"/>
          <p:cNvPicPr preferRelativeResize="0"/>
          <p:nvPr/>
        </p:nvPicPr>
        <p:blipFill rotWithShape="1">
          <a:blip r:embed="rId3">
            <a:alphaModFix/>
          </a:blip>
          <a:srcRect l="-24999" t="22472" r="-24998" b="21276"/>
          <a:stretch/>
        </p:blipFill>
        <p:spPr>
          <a:xfrm>
            <a:off x="-4572000" y="0"/>
            <a:ext cx="27432000" cy="10287000"/>
          </a:xfrm>
          <a:prstGeom prst="rect">
            <a:avLst/>
          </a:prstGeom>
          <a:noFill/>
          <a:ln>
            <a:noFill/>
          </a:ln>
        </p:spPr>
      </p:pic>
      <p:grpSp>
        <p:nvGrpSpPr>
          <p:cNvPr id="2" name="Google Shape;477;p16"/>
          <p:cNvGrpSpPr/>
          <p:nvPr/>
        </p:nvGrpSpPr>
        <p:grpSpPr>
          <a:xfrm>
            <a:off x="580572" y="1814286"/>
            <a:ext cx="5342363" cy="8153285"/>
            <a:chOff x="0" y="-47625"/>
            <a:chExt cx="1316049" cy="1695264"/>
          </a:xfrm>
        </p:grpSpPr>
        <p:sp>
          <p:nvSpPr>
            <p:cNvPr id="478" name="Google Shape;478;p16"/>
            <p:cNvSpPr/>
            <p:nvPr/>
          </p:nvSpPr>
          <p:spPr>
            <a:xfrm>
              <a:off x="0" y="0"/>
              <a:ext cx="1316049" cy="1647639"/>
            </a:xfrm>
            <a:custGeom>
              <a:avLst/>
              <a:gdLst/>
              <a:ahLst/>
              <a:cxnLst/>
              <a:rect l="l" t="t" r="r" b="b"/>
              <a:pathLst>
                <a:path w="1316049" h="1647639" extrusionOk="0">
                  <a:moveTo>
                    <a:pt x="0" y="0"/>
                  </a:moveTo>
                  <a:lnTo>
                    <a:pt x="1316049" y="0"/>
                  </a:lnTo>
                  <a:lnTo>
                    <a:pt x="1316049" y="1647639"/>
                  </a:lnTo>
                  <a:lnTo>
                    <a:pt x="0" y="1647639"/>
                  </a:lnTo>
                  <a:close/>
                </a:path>
              </a:pathLst>
            </a:custGeom>
            <a:solidFill>
              <a:srgbClr val="000000">
                <a:alpha val="0"/>
              </a:srgbClr>
            </a:solidFill>
            <a:ln w="38100" cap="flat" cmpd="sng">
              <a:solidFill>
                <a:srgbClr val="000000"/>
              </a:solidFill>
              <a:prstDash val="solid"/>
              <a:round/>
              <a:headEnd type="none" w="sm" len="sm"/>
              <a:tailEnd type="none" w="sm" len="sm"/>
            </a:ln>
          </p:spPr>
        </p:sp>
        <p:sp>
          <p:nvSpPr>
            <p:cNvPr id="479" name="Google Shape;479;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 name="Google Shape;480;p16"/>
          <p:cNvGrpSpPr/>
          <p:nvPr/>
        </p:nvGrpSpPr>
        <p:grpSpPr>
          <a:xfrm>
            <a:off x="6645563" y="1988457"/>
            <a:ext cx="4996875" cy="8008142"/>
            <a:chOff x="0" y="-47625"/>
            <a:chExt cx="1316049" cy="1695264"/>
          </a:xfrm>
        </p:grpSpPr>
        <p:sp>
          <p:nvSpPr>
            <p:cNvPr id="481" name="Google Shape;481;p16"/>
            <p:cNvSpPr/>
            <p:nvPr/>
          </p:nvSpPr>
          <p:spPr>
            <a:xfrm>
              <a:off x="0" y="0"/>
              <a:ext cx="1316049" cy="1647639"/>
            </a:xfrm>
            <a:custGeom>
              <a:avLst/>
              <a:gdLst/>
              <a:ahLst/>
              <a:cxnLst/>
              <a:rect l="l" t="t" r="r" b="b"/>
              <a:pathLst>
                <a:path w="1316049" h="1647639" extrusionOk="0">
                  <a:moveTo>
                    <a:pt x="0" y="0"/>
                  </a:moveTo>
                  <a:lnTo>
                    <a:pt x="1316049" y="0"/>
                  </a:lnTo>
                  <a:lnTo>
                    <a:pt x="1316049" y="1647639"/>
                  </a:lnTo>
                  <a:lnTo>
                    <a:pt x="0" y="1647639"/>
                  </a:lnTo>
                  <a:close/>
                </a:path>
              </a:pathLst>
            </a:custGeom>
            <a:solidFill>
              <a:srgbClr val="000000">
                <a:alpha val="0"/>
              </a:srgbClr>
            </a:solidFill>
            <a:ln w="38100" cap="flat" cmpd="sng">
              <a:solidFill>
                <a:srgbClr val="000000"/>
              </a:solidFill>
              <a:prstDash val="solid"/>
              <a:round/>
              <a:headEnd type="none" w="sm" len="sm"/>
              <a:tailEnd type="none" w="sm" len="sm"/>
            </a:ln>
          </p:spPr>
        </p:sp>
        <p:sp>
          <p:nvSpPr>
            <p:cNvPr id="482" name="Google Shape;482;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 name="Google Shape;483;p16"/>
          <p:cNvGrpSpPr/>
          <p:nvPr/>
        </p:nvGrpSpPr>
        <p:grpSpPr>
          <a:xfrm>
            <a:off x="12277980" y="1973943"/>
            <a:ext cx="4996875" cy="8022656"/>
            <a:chOff x="0" y="-47625"/>
            <a:chExt cx="1316049" cy="1695264"/>
          </a:xfrm>
        </p:grpSpPr>
        <p:sp>
          <p:nvSpPr>
            <p:cNvPr id="484" name="Google Shape;484;p16"/>
            <p:cNvSpPr/>
            <p:nvPr/>
          </p:nvSpPr>
          <p:spPr>
            <a:xfrm>
              <a:off x="0" y="0"/>
              <a:ext cx="1316049" cy="1647639"/>
            </a:xfrm>
            <a:custGeom>
              <a:avLst/>
              <a:gdLst/>
              <a:ahLst/>
              <a:cxnLst/>
              <a:rect l="l" t="t" r="r" b="b"/>
              <a:pathLst>
                <a:path w="1316049" h="1647639" extrusionOk="0">
                  <a:moveTo>
                    <a:pt x="0" y="0"/>
                  </a:moveTo>
                  <a:lnTo>
                    <a:pt x="1316049" y="0"/>
                  </a:lnTo>
                  <a:lnTo>
                    <a:pt x="1316049" y="1647639"/>
                  </a:lnTo>
                  <a:lnTo>
                    <a:pt x="0" y="1647639"/>
                  </a:lnTo>
                  <a:close/>
                </a:path>
              </a:pathLst>
            </a:custGeom>
            <a:solidFill>
              <a:srgbClr val="000000">
                <a:alpha val="0"/>
              </a:srgbClr>
            </a:solidFill>
            <a:ln w="38100" cap="flat" cmpd="sng">
              <a:solidFill>
                <a:srgbClr val="000000"/>
              </a:solidFill>
              <a:prstDash val="solid"/>
              <a:round/>
              <a:headEnd type="none" w="sm" len="sm"/>
              <a:tailEnd type="none" w="sm" len="sm"/>
            </a:ln>
          </p:spPr>
        </p:sp>
        <p:sp>
          <p:nvSpPr>
            <p:cNvPr id="485" name="Google Shape;485;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89" name="Google Shape;489;p16"/>
          <p:cNvSpPr txBox="1"/>
          <p:nvPr/>
        </p:nvSpPr>
        <p:spPr>
          <a:xfrm>
            <a:off x="6662057" y="4436182"/>
            <a:ext cx="4862286" cy="984885"/>
          </a:xfrm>
          <a:prstGeom prst="rect">
            <a:avLst/>
          </a:prstGeom>
          <a:noFill/>
          <a:ln>
            <a:noFill/>
          </a:ln>
        </p:spPr>
        <p:txBody>
          <a:bodyPr spcFirstLastPara="1" wrap="square" lIns="0" tIns="0" rIns="0" bIns="0" anchor="t" anchorCtr="0">
            <a:spAutoFit/>
          </a:bodyPr>
          <a:lstStyle/>
          <a:p>
            <a:pPr algn="ctr"/>
            <a:r>
              <a:rPr lang="en-US" sz="3200" dirty="0" smtClean="0"/>
              <a:t>artificial </a:t>
            </a:r>
            <a:r>
              <a:rPr lang="ru-RU" sz="3200" dirty="0" err="1" smtClean="0"/>
              <a:t>|ɑː</a:t>
            </a:r>
            <a:r>
              <a:rPr lang="en-US" sz="3200" dirty="0" smtClean="0"/>
              <a:t>t</a:t>
            </a:r>
            <a:r>
              <a:rPr lang="ru-RU" sz="3200" dirty="0" err="1" smtClean="0"/>
              <a:t>ɪˈ</a:t>
            </a:r>
            <a:r>
              <a:rPr lang="en-US" sz="3200" dirty="0" smtClean="0"/>
              <a:t>f</a:t>
            </a:r>
            <a:r>
              <a:rPr lang="ru-RU" sz="3200" dirty="0" err="1" smtClean="0"/>
              <a:t>ɪʃ(ə</a:t>
            </a:r>
            <a:r>
              <a:rPr lang="ru-RU" sz="3200" dirty="0" smtClean="0"/>
              <a:t>)</a:t>
            </a:r>
            <a:r>
              <a:rPr lang="en-US" sz="3200" dirty="0" smtClean="0"/>
              <a:t>l</a:t>
            </a:r>
            <a:r>
              <a:rPr lang="ru-RU" sz="3200" dirty="0" smtClean="0"/>
              <a:t>|</a:t>
            </a:r>
            <a:r>
              <a:rPr lang="en-US" sz="3200" dirty="0" smtClean="0"/>
              <a:t> </a:t>
            </a:r>
            <a:r>
              <a:rPr lang="ru-RU" sz="3200" dirty="0" smtClean="0"/>
              <a:t>искусственный</a:t>
            </a:r>
          </a:p>
        </p:txBody>
      </p:sp>
      <p:sp>
        <p:nvSpPr>
          <p:cNvPr id="490" name="Google Shape;490;p16"/>
          <p:cNvSpPr txBox="1"/>
          <p:nvPr/>
        </p:nvSpPr>
        <p:spPr>
          <a:xfrm>
            <a:off x="1225900" y="4540925"/>
            <a:ext cx="4657200" cy="904863"/>
          </a:xfrm>
          <a:prstGeom prst="rect">
            <a:avLst/>
          </a:prstGeom>
          <a:noFill/>
          <a:ln>
            <a:noFill/>
          </a:ln>
        </p:spPr>
        <p:txBody>
          <a:bodyPr spcFirstLastPara="1" wrap="square" lIns="0" tIns="0" rIns="0" bIns="0" anchor="t" anchorCtr="0">
            <a:spAutoFit/>
          </a:bodyPr>
          <a:lstStyle/>
          <a:p>
            <a:pPr algn="ctr">
              <a:lnSpc>
                <a:spcPct val="140016"/>
              </a:lnSpc>
            </a:pPr>
            <a:endParaRPr lang="ru-RU" sz="2800" dirty="0" smtClean="0"/>
          </a:p>
          <a:p>
            <a:pPr marL="0" marR="0" lvl="0" indent="0" algn="ctr" rtl="0">
              <a:lnSpc>
                <a:spcPct val="140016"/>
              </a:lnSpc>
              <a:spcBef>
                <a:spcPts val="0"/>
              </a:spcBef>
              <a:spcAft>
                <a:spcPts val="0"/>
              </a:spcAft>
              <a:buNone/>
            </a:pPr>
            <a:endParaRPr dirty="0"/>
          </a:p>
        </p:txBody>
      </p:sp>
      <p:sp>
        <p:nvSpPr>
          <p:cNvPr id="491" name="Google Shape;491;p16"/>
          <p:cNvSpPr txBox="1"/>
          <p:nvPr/>
        </p:nvSpPr>
        <p:spPr>
          <a:xfrm>
            <a:off x="12090400" y="4354286"/>
            <a:ext cx="5762171" cy="1477328"/>
          </a:xfrm>
          <a:prstGeom prst="rect">
            <a:avLst/>
          </a:prstGeom>
          <a:noFill/>
          <a:ln>
            <a:noFill/>
          </a:ln>
        </p:spPr>
        <p:txBody>
          <a:bodyPr spcFirstLastPara="1" wrap="square" lIns="0" tIns="0" rIns="0" bIns="0" anchor="t" anchorCtr="0">
            <a:spAutoFit/>
          </a:bodyPr>
          <a:lstStyle/>
          <a:p>
            <a:r>
              <a:rPr lang="en-US" sz="3200" dirty="0" smtClean="0"/>
              <a:t> liquid repellent coating</a:t>
            </a:r>
            <a:r>
              <a:rPr lang="ru-RU" sz="3200" dirty="0" smtClean="0"/>
              <a:t> |ˈ</a:t>
            </a:r>
            <a:r>
              <a:rPr lang="en-US" sz="3200" dirty="0" smtClean="0"/>
              <a:t>l</a:t>
            </a:r>
            <a:r>
              <a:rPr lang="ru-RU" sz="3200" dirty="0" err="1" smtClean="0"/>
              <a:t>ɪ</a:t>
            </a:r>
            <a:r>
              <a:rPr lang="en-US" sz="3200" dirty="0" err="1" smtClean="0"/>
              <a:t>kw</a:t>
            </a:r>
            <a:r>
              <a:rPr lang="ru-RU" sz="3200" dirty="0" err="1" smtClean="0"/>
              <a:t>ɪ</a:t>
            </a:r>
            <a:r>
              <a:rPr lang="en-US" sz="3200" dirty="0" smtClean="0"/>
              <a:t>d</a:t>
            </a:r>
            <a:r>
              <a:rPr lang="ru-RU" sz="3200" dirty="0" smtClean="0"/>
              <a:t>| |</a:t>
            </a:r>
            <a:r>
              <a:rPr lang="en-US" sz="3200" dirty="0" smtClean="0"/>
              <a:t>r</a:t>
            </a:r>
            <a:r>
              <a:rPr lang="ru-RU" sz="3200" dirty="0" err="1" smtClean="0"/>
              <a:t>ɪˈ</a:t>
            </a:r>
            <a:r>
              <a:rPr lang="en-US" sz="3200" dirty="0" err="1" smtClean="0"/>
              <a:t>pel</a:t>
            </a:r>
            <a:r>
              <a:rPr lang="ru-RU" sz="3200" dirty="0" err="1" smtClean="0"/>
              <a:t>(ə</a:t>
            </a:r>
            <a:r>
              <a:rPr lang="ru-RU" sz="3200" dirty="0" smtClean="0"/>
              <a:t>)</a:t>
            </a:r>
            <a:r>
              <a:rPr lang="en-US" sz="3200" dirty="0" err="1" smtClean="0"/>
              <a:t>nt</a:t>
            </a:r>
            <a:r>
              <a:rPr lang="ru-RU" sz="3200" dirty="0" smtClean="0"/>
              <a:t>|</a:t>
            </a:r>
            <a:r>
              <a:rPr lang="en-US" sz="3200" dirty="0" smtClean="0"/>
              <a:t> </a:t>
            </a:r>
            <a:r>
              <a:rPr lang="ru-RU" sz="3200" dirty="0" smtClean="0"/>
              <a:t>водонепроницаемое покрытие</a:t>
            </a:r>
            <a:r>
              <a:rPr lang="en-US" sz="3200" dirty="0" smtClean="0"/>
              <a:t> </a:t>
            </a:r>
            <a:endParaRPr lang="ru-RU" sz="3200" dirty="0"/>
          </a:p>
        </p:txBody>
      </p:sp>
      <p:sp>
        <p:nvSpPr>
          <p:cNvPr id="492" name="Google Shape;492;p16"/>
          <p:cNvSpPr txBox="1"/>
          <p:nvPr/>
        </p:nvSpPr>
        <p:spPr>
          <a:xfrm>
            <a:off x="616899" y="554707"/>
            <a:ext cx="17054203" cy="1218795"/>
          </a:xfrm>
          <a:prstGeom prst="rect">
            <a:avLst/>
          </a:prstGeom>
          <a:noFill/>
          <a:ln>
            <a:noFill/>
          </a:ln>
        </p:spPr>
        <p:txBody>
          <a:bodyPr spcFirstLastPara="1" wrap="square" lIns="0" tIns="0" rIns="0" bIns="0" anchor="t" anchorCtr="0">
            <a:spAutoFit/>
          </a:bodyPr>
          <a:lstStyle/>
          <a:p>
            <a:pPr lvl="0" algn="ctr">
              <a:lnSpc>
                <a:spcPct val="120000"/>
              </a:lnSpc>
            </a:pPr>
            <a:r>
              <a:rPr lang="en-US" sz="6600" dirty="0" smtClean="0"/>
              <a:t>Let`s read and write new words.</a:t>
            </a:r>
            <a:endParaRPr dirty="0"/>
          </a:p>
        </p:txBody>
      </p:sp>
      <p:grpSp>
        <p:nvGrpSpPr>
          <p:cNvPr id="5" name="Google Shape;493;p16"/>
          <p:cNvGrpSpPr/>
          <p:nvPr/>
        </p:nvGrpSpPr>
        <p:grpSpPr>
          <a:xfrm>
            <a:off x="1967926" y="1870332"/>
            <a:ext cx="3086095" cy="3592418"/>
            <a:chOff x="-227983" y="-324130"/>
            <a:chExt cx="812800" cy="946150"/>
          </a:xfrm>
        </p:grpSpPr>
        <p:sp>
          <p:nvSpPr>
            <p:cNvPr id="494" name="Google Shape;494;p16"/>
            <p:cNvSpPr/>
            <p:nvPr/>
          </p:nvSpPr>
          <p:spPr>
            <a:xfrm>
              <a:off x="0" y="0"/>
              <a:ext cx="334218" cy="329318"/>
            </a:xfrm>
            <a:custGeom>
              <a:avLst/>
              <a:gdLst/>
              <a:ahLst/>
              <a:cxnLst/>
              <a:rect l="l" t="t" r="r" b="b"/>
              <a:pathLst>
                <a:path w="334218" h="329318" extrusionOk="0">
                  <a:moveTo>
                    <a:pt x="0" y="0"/>
                  </a:moveTo>
                  <a:lnTo>
                    <a:pt x="334218" y="0"/>
                  </a:lnTo>
                  <a:lnTo>
                    <a:pt x="334218" y="329318"/>
                  </a:lnTo>
                  <a:lnTo>
                    <a:pt x="0" y="329318"/>
                  </a:lnTo>
                  <a:close/>
                </a:path>
              </a:pathLst>
            </a:custGeom>
            <a:solidFill>
              <a:srgbClr val="6CE5E8"/>
            </a:solidFill>
            <a:ln w="38100" cap="flat" cmpd="sng">
              <a:solidFill>
                <a:srgbClr val="000000"/>
              </a:solidFill>
              <a:prstDash val="solid"/>
              <a:round/>
              <a:headEnd type="none" w="sm" len="sm"/>
              <a:tailEnd type="none" w="sm" len="sm"/>
            </a:ln>
          </p:spPr>
        </p:sp>
        <p:sp>
          <p:nvSpPr>
            <p:cNvPr id="495" name="Google Shape;495;p16"/>
            <p:cNvSpPr txBox="1"/>
            <p:nvPr/>
          </p:nvSpPr>
          <p:spPr>
            <a:xfrm>
              <a:off x="-227983" y="-324130"/>
              <a:ext cx="812800" cy="94615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6000" dirty="0" smtClean="0">
                  <a:solidFill>
                    <a:srgbClr val="000000"/>
                  </a:solidFill>
                  <a:latin typeface="Forum"/>
                  <a:ea typeface="Forum"/>
                  <a:cs typeface="Forum"/>
                  <a:sym typeface="Forum"/>
                </a:rPr>
                <a:t>7</a:t>
              </a:r>
              <a:endParaRPr dirty="0"/>
            </a:p>
          </p:txBody>
        </p:sp>
      </p:grpSp>
      <p:grpSp>
        <p:nvGrpSpPr>
          <p:cNvPr id="6" name="Google Shape;496;p16"/>
          <p:cNvGrpSpPr/>
          <p:nvPr/>
        </p:nvGrpSpPr>
        <p:grpSpPr>
          <a:xfrm>
            <a:off x="7627944" y="1944510"/>
            <a:ext cx="3086095" cy="3592418"/>
            <a:chOff x="-232182" y="-308416"/>
            <a:chExt cx="812800" cy="946150"/>
          </a:xfrm>
        </p:grpSpPr>
        <p:sp>
          <p:nvSpPr>
            <p:cNvPr id="497" name="Google Shape;497;p16"/>
            <p:cNvSpPr/>
            <p:nvPr/>
          </p:nvSpPr>
          <p:spPr>
            <a:xfrm>
              <a:off x="0" y="0"/>
              <a:ext cx="334218" cy="329318"/>
            </a:xfrm>
            <a:custGeom>
              <a:avLst/>
              <a:gdLst/>
              <a:ahLst/>
              <a:cxnLst/>
              <a:rect l="l" t="t" r="r" b="b"/>
              <a:pathLst>
                <a:path w="334218" h="329318" extrusionOk="0">
                  <a:moveTo>
                    <a:pt x="0" y="0"/>
                  </a:moveTo>
                  <a:lnTo>
                    <a:pt x="334218" y="0"/>
                  </a:lnTo>
                  <a:lnTo>
                    <a:pt x="334218" y="329318"/>
                  </a:lnTo>
                  <a:lnTo>
                    <a:pt x="0" y="329318"/>
                  </a:lnTo>
                  <a:close/>
                </a:path>
              </a:pathLst>
            </a:custGeom>
            <a:solidFill>
              <a:srgbClr val="6CE5E8"/>
            </a:solidFill>
            <a:ln w="38100" cap="flat" cmpd="sng">
              <a:solidFill>
                <a:srgbClr val="000000"/>
              </a:solidFill>
              <a:prstDash val="solid"/>
              <a:round/>
              <a:headEnd type="none" w="sm" len="sm"/>
              <a:tailEnd type="none" w="sm" len="sm"/>
            </a:ln>
          </p:spPr>
        </p:sp>
        <p:sp>
          <p:nvSpPr>
            <p:cNvPr id="498" name="Google Shape;498;p16"/>
            <p:cNvSpPr txBox="1"/>
            <p:nvPr/>
          </p:nvSpPr>
          <p:spPr>
            <a:xfrm>
              <a:off x="-232182" y="-308416"/>
              <a:ext cx="812800" cy="94615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6000" dirty="0" smtClean="0">
                  <a:solidFill>
                    <a:srgbClr val="000000"/>
                  </a:solidFill>
                  <a:latin typeface="Forum"/>
                  <a:ea typeface="Forum"/>
                  <a:cs typeface="Forum"/>
                  <a:sym typeface="Forum"/>
                </a:rPr>
                <a:t>8</a:t>
              </a:r>
              <a:endParaRPr dirty="0"/>
            </a:p>
          </p:txBody>
        </p:sp>
      </p:grpSp>
      <p:grpSp>
        <p:nvGrpSpPr>
          <p:cNvPr id="7" name="Google Shape;499;p16"/>
          <p:cNvGrpSpPr/>
          <p:nvPr/>
        </p:nvGrpSpPr>
        <p:grpSpPr>
          <a:xfrm>
            <a:off x="13242472" y="1906409"/>
            <a:ext cx="3086095" cy="3592418"/>
            <a:chOff x="-236894" y="-318451"/>
            <a:chExt cx="812800" cy="946150"/>
          </a:xfrm>
        </p:grpSpPr>
        <p:sp>
          <p:nvSpPr>
            <p:cNvPr id="500" name="Google Shape;500;p16"/>
            <p:cNvSpPr/>
            <p:nvPr/>
          </p:nvSpPr>
          <p:spPr>
            <a:xfrm>
              <a:off x="0" y="0"/>
              <a:ext cx="334218" cy="329318"/>
            </a:xfrm>
            <a:custGeom>
              <a:avLst/>
              <a:gdLst/>
              <a:ahLst/>
              <a:cxnLst/>
              <a:rect l="l" t="t" r="r" b="b"/>
              <a:pathLst>
                <a:path w="334218" h="329318" extrusionOk="0">
                  <a:moveTo>
                    <a:pt x="0" y="0"/>
                  </a:moveTo>
                  <a:lnTo>
                    <a:pt x="334218" y="0"/>
                  </a:lnTo>
                  <a:lnTo>
                    <a:pt x="334218" y="329318"/>
                  </a:lnTo>
                  <a:lnTo>
                    <a:pt x="0" y="329318"/>
                  </a:lnTo>
                  <a:close/>
                </a:path>
              </a:pathLst>
            </a:custGeom>
            <a:solidFill>
              <a:srgbClr val="6CE5E8"/>
            </a:solidFill>
            <a:ln w="38100" cap="flat" cmpd="sng">
              <a:solidFill>
                <a:srgbClr val="000000"/>
              </a:solidFill>
              <a:prstDash val="solid"/>
              <a:round/>
              <a:headEnd type="none" w="sm" len="sm"/>
              <a:tailEnd type="none" w="sm" len="sm"/>
            </a:ln>
          </p:spPr>
        </p:sp>
        <p:sp>
          <p:nvSpPr>
            <p:cNvPr id="501" name="Google Shape;501;p16"/>
            <p:cNvSpPr txBox="1"/>
            <p:nvPr/>
          </p:nvSpPr>
          <p:spPr>
            <a:xfrm>
              <a:off x="-236894" y="-318451"/>
              <a:ext cx="812800" cy="94615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6000" dirty="0" smtClean="0">
                  <a:solidFill>
                    <a:srgbClr val="000000"/>
                  </a:solidFill>
                  <a:latin typeface="Forum"/>
                  <a:ea typeface="Forum"/>
                  <a:cs typeface="Forum"/>
                  <a:sym typeface="Forum"/>
                </a:rPr>
                <a:t>9</a:t>
              </a:r>
              <a:endParaRPr dirty="0"/>
            </a:p>
          </p:txBody>
        </p:sp>
      </p:grpSp>
      <p:grpSp>
        <p:nvGrpSpPr>
          <p:cNvPr id="8" name="Google Shape;502;p16"/>
          <p:cNvGrpSpPr/>
          <p:nvPr/>
        </p:nvGrpSpPr>
        <p:grpSpPr>
          <a:xfrm>
            <a:off x="16357366" y="8489794"/>
            <a:ext cx="1930634" cy="1797206"/>
            <a:chOff x="0" y="-9092"/>
            <a:chExt cx="2574179" cy="2396275"/>
          </a:xfrm>
        </p:grpSpPr>
        <p:grpSp>
          <p:nvGrpSpPr>
            <p:cNvPr id="9" name="Google Shape;503;p16"/>
            <p:cNvGrpSpPr/>
            <p:nvPr/>
          </p:nvGrpSpPr>
          <p:grpSpPr>
            <a:xfrm>
              <a:off x="0" y="-9092"/>
              <a:ext cx="155167" cy="164259"/>
              <a:chOff x="0" y="-47625"/>
              <a:chExt cx="812800" cy="860425"/>
            </a:xfrm>
          </p:grpSpPr>
          <p:sp>
            <p:nvSpPr>
              <p:cNvPr id="504" name="Google Shape;504;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05" name="Google Shape;505;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 name="Google Shape;506;p16"/>
            <p:cNvGrpSpPr/>
            <p:nvPr/>
          </p:nvGrpSpPr>
          <p:grpSpPr>
            <a:xfrm>
              <a:off x="0" y="438505"/>
              <a:ext cx="155167" cy="164259"/>
              <a:chOff x="0" y="-47625"/>
              <a:chExt cx="812800" cy="860425"/>
            </a:xfrm>
          </p:grpSpPr>
          <p:sp>
            <p:nvSpPr>
              <p:cNvPr id="507" name="Google Shape;507;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08" name="Google Shape;508;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 name="Google Shape;509;p16"/>
            <p:cNvGrpSpPr/>
            <p:nvPr/>
          </p:nvGrpSpPr>
          <p:grpSpPr>
            <a:xfrm>
              <a:off x="604753" y="-9092"/>
              <a:ext cx="155167" cy="164259"/>
              <a:chOff x="0" y="-47625"/>
              <a:chExt cx="812800" cy="860425"/>
            </a:xfrm>
          </p:grpSpPr>
          <p:sp>
            <p:nvSpPr>
              <p:cNvPr id="510" name="Google Shape;510;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11" name="Google Shape;511;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 name="Google Shape;512;p16"/>
            <p:cNvGrpSpPr/>
            <p:nvPr/>
          </p:nvGrpSpPr>
          <p:grpSpPr>
            <a:xfrm>
              <a:off x="604753" y="438505"/>
              <a:ext cx="155167" cy="164259"/>
              <a:chOff x="0" y="-47625"/>
              <a:chExt cx="812800" cy="860425"/>
            </a:xfrm>
          </p:grpSpPr>
          <p:sp>
            <p:nvSpPr>
              <p:cNvPr id="513" name="Google Shape;513;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14" name="Google Shape;514;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 name="Google Shape;515;p16"/>
            <p:cNvGrpSpPr/>
            <p:nvPr/>
          </p:nvGrpSpPr>
          <p:grpSpPr>
            <a:xfrm>
              <a:off x="1209506" y="-9092"/>
              <a:ext cx="155167" cy="164259"/>
              <a:chOff x="0" y="-47625"/>
              <a:chExt cx="812800" cy="860425"/>
            </a:xfrm>
          </p:grpSpPr>
          <p:sp>
            <p:nvSpPr>
              <p:cNvPr id="516" name="Google Shape;516;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17" name="Google Shape;517;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 name="Google Shape;518;p16"/>
            <p:cNvGrpSpPr/>
            <p:nvPr/>
          </p:nvGrpSpPr>
          <p:grpSpPr>
            <a:xfrm>
              <a:off x="1209506" y="438505"/>
              <a:ext cx="155167" cy="164259"/>
              <a:chOff x="0" y="-47625"/>
              <a:chExt cx="812800" cy="860425"/>
            </a:xfrm>
          </p:grpSpPr>
          <p:sp>
            <p:nvSpPr>
              <p:cNvPr id="519" name="Google Shape;519;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20" name="Google Shape;520;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 name="Google Shape;521;p16"/>
            <p:cNvGrpSpPr/>
            <p:nvPr/>
          </p:nvGrpSpPr>
          <p:grpSpPr>
            <a:xfrm>
              <a:off x="1814259" y="-9092"/>
              <a:ext cx="155167" cy="164259"/>
              <a:chOff x="0" y="-47625"/>
              <a:chExt cx="812800" cy="860425"/>
            </a:xfrm>
          </p:grpSpPr>
          <p:sp>
            <p:nvSpPr>
              <p:cNvPr id="522" name="Google Shape;522;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23" name="Google Shape;523;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 name="Google Shape;524;p16"/>
            <p:cNvGrpSpPr/>
            <p:nvPr/>
          </p:nvGrpSpPr>
          <p:grpSpPr>
            <a:xfrm>
              <a:off x="1814259" y="438505"/>
              <a:ext cx="155167" cy="164259"/>
              <a:chOff x="0" y="-47625"/>
              <a:chExt cx="812800" cy="860425"/>
            </a:xfrm>
          </p:grpSpPr>
          <p:sp>
            <p:nvSpPr>
              <p:cNvPr id="525" name="Google Shape;525;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26" name="Google Shape;526;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 name="Google Shape;527;p16"/>
            <p:cNvGrpSpPr/>
            <p:nvPr/>
          </p:nvGrpSpPr>
          <p:grpSpPr>
            <a:xfrm>
              <a:off x="2419012" y="-9092"/>
              <a:ext cx="155167" cy="164259"/>
              <a:chOff x="0" y="-47625"/>
              <a:chExt cx="812800" cy="860425"/>
            </a:xfrm>
          </p:grpSpPr>
          <p:sp>
            <p:nvSpPr>
              <p:cNvPr id="528" name="Google Shape;528;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29" name="Google Shape;529;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 name="Google Shape;530;p16"/>
            <p:cNvGrpSpPr/>
            <p:nvPr/>
          </p:nvGrpSpPr>
          <p:grpSpPr>
            <a:xfrm>
              <a:off x="2419012" y="438505"/>
              <a:ext cx="155167" cy="164259"/>
              <a:chOff x="0" y="-47625"/>
              <a:chExt cx="812800" cy="860425"/>
            </a:xfrm>
          </p:grpSpPr>
          <p:sp>
            <p:nvSpPr>
              <p:cNvPr id="531" name="Google Shape;531;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32" name="Google Shape;532;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9" name="Google Shape;533;p16"/>
            <p:cNvGrpSpPr/>
            <p:nvPr/>
          </p:nvGrpSpPr>
          <p:grpSpPr>
            <a:xfrm>
              <a:off x="0" y="884610"/>
              <a:ext cx="155167" cy="164259"/>
              <a:chOff x="0" y="-47625"/>
              <a:chExt cx="812800" cy="860425"/>
            </a:xfrm>
          </p:grpSpPr>
          <p:sp>
            <p:nvSpPr>
              <p:cNvPr id="534" name="Google Shape;534;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35" name="Google Shape;535;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0" name="Google Shape;536;p16"/>
            <p:cNvGrpSpPr/>
            <p:nvPr/>
          </p:nvGrpSpPr>
          <p:grpSpPr>
            <a:xfrm>
              <a:off x="604753" y="884610"/>
              <a:ext cx="155167" cy="164259"/>
              <a:chOff x="0" y="-47625"/>
              <a:chExt cx="812800" cy="860425"/>
            </a:xfrm>
          </p:grpSpPr>
          <p:sp>
            <p:nvSpPr>
              <p:cNvPr id="537" name="Google Shape;537;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38" name="Google Shape;538;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 name="Google Shape;539;p16"/>
            <p:cNvGrpSpPr/>
            <p:nvPr/>
          </p:nvGrpSpPr>
          <p:grpSpPr>
            <a:xfrm>
              <a:off x="1209506" y="884610"/>
              <a:ext cx="155167" cy="164259"/>
              <a:chOff x="0" y="-47625"/>
              <a:chExt cx="812800" cy="860425"/>
            </a:xfrm>
          </p:grpSpPr>
          <p:sp>
            <p:nvSpPr>
              <p:cNvPr id="540" name="Google Shape;540;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41" name="Google Shape;541;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 name="Google Shape;542;p16"/>
            <p:cNvGrpSpPr/>
            <p:nvPr/>
          </p:nvGrpSpPr>
          <p:grpSpPr>
            <a:xfrm>
              <a:off x="1814259" y="884610"/>
              <a:ext cx="155167" cy="164259"/>
              <a:chOff x="0" y="-47625"/>
              <a:chExt cx="812800" cy="860425"/>
            </a:xfrm>
          </p:grpSpPr>
          <p:sp>
            <p:nvSpPr>
              <p:cNvPr id="543" name="Google Shape;543;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44" name="Google Shape;544;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 name="Google Shape;545;p16"/>
            <p:cNvGrpSpPr/>
            <p:nvPr/>
          </p:nvGrpSpPr>
          <p:grpSpPr>
            <a:xfrm>
              <a:off x="2419012" y="884610"/>
              <a:ext cx="155167" cy="164259"/>
              <a:chOff x="0" y="-47625"/>
              <a:chExt cx="812800" cy="860425"/>
            </a:xfrm>
          </p:grpSpPr>
          <p:sp>
            <p:nvSpPr>
              <p:cNvPr id="546" name="Google Shape;546;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47" name="Google Shape;547;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4" name="Google Shape;548;p16"/>
            <p:cNvGrpSpPr/>
            <p:nvPr/>
          </p:nvGrpSpPr>
          <p:grpSpPr>
            <a:xfrm>
              <a:off x="0" y="1330714"/>
              <a:ext cx="155167" cy="164259"/>
              <a:chOff x="0" y="-47625"/>
              <a:chExt cx="812800" cy="860425"/>
            </a:xfrm>
          </p:grpSpPr>
          <p:sp>
            <p:nvSpPr>
              <p:cNvPr id="549" name="Google Shape;549;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50" name="Google Shape;550;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 name="Google Shape;551;p16"/>
            <p:cNvGrpSpPr/>
            <p:nvPr/>
          </p:nvGrpSpPr>
          <p:grpSpPr>
            <a:xfrm>
              <a:off x="604753" y="1330714"/>
              <a:ext cx="155167" cy="164259"/>
              <a:chOff x="0" y="-47625"/>
              <a:chExt cx="812800" cy="860425"/>
            </a:xfrm>
          </p:grpSpPr>
          <p:sp>
            <p:nvSpPr>
              <p:cNvPr id="552" name="Google Shape;552;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53" name="Google Shape;553;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6" name="Google Shape;554;p16"/>
            <p:cNvGrpSpPr/>
            <p:nvPr/>
          </p:nvGrpSpPr>
          <p:grpSpPr>
            <a:xfrm>
              <a:off x="1209506" y="1330714"/>
              <a:ext cx="155167" cy="164259"/>
              <a:chOff x="0" y="-47625"/>
              <a:chExt cx="812800" cy="860425"/>
            </a:xfrm>
          </p:grpSpPr>
          <p:sp>
            <p:nvSpPr>
              <p:cNvPr id="555" name="Google Shape;555;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56" name="Google Shape;556;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 name="Google Shape;557;p16"/>
            <p:cNvGrpSpPr/>
            <p:nvPr/>
          </p:nvGrpSpPr>
          <p:grpSpPr>
            <a:xfrm>
              <a:off x="1814259" y="1330714"/>
              <a:ext cx="155167" cy="164259"/>
              <a:chOff x="0" y="-47625"/>
              <a:chExt cx="812800" cy="860425"/>
            </a:xfrm>
          </p:grpSpPr>
          <p:sp>
            <p:nvSpPr>
              <p:cNvPr id="558" name="Google Shape;558;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59" name="Google Shape;559;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 name="Google Shape;560;p16"/>
            <p:cNvGrpSpPr/>
            <p:nvPr/>
          </p:nvGrpSpPr>
          <p:grpSpPr>
            <a:xfrm>
              <a:off x="2419012" y="1330714"/>
              <a:ext cx="155167" cy="164259"/>
              <a:chOff x="0" y="-47625"/>
              <a:chExt cx="812800" cy="860425"/>
            </a:xfrm>
          </p:grpSpPr>
          <p:sp>
            <p:nvSpPr>
              <p:cNvPr id="561" name="Google Shape;561;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62" name="Google Shape;562;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9" name="Google Shape;563;p16"/>
            <p:cNvGrpSpPr/>
            <p:nvPr/>
          </p:nvGrpSpPr>
          <p:grpSpPr>
            <a:xfrm>
              <a:off x="0" y="1776819"/>
              <a:ext cx="155167" cy="164259"/>
              <a:chOff x="0" y="-47625"/>
              <a:chExt cx="812800" cy="860425"/>
            </a:xfrm>
          </p:grpSpPr>
          <p:sp>
            <p:nvSpPr>
              <p:cNvPr id="564" name="Google Shape;564;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65" name="Google Shape;565;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0" name="Google Shape;566;p16"/>
            <p:cNvGrpSpPr/>
            <p:nvPr/>
          </p:nvGrpSpPr>
          <p:grpSpPr>
            <a:xfrm>
              <a:off x="604753" y="1776819"/>
              <a:ext cx="155167" cy="164259"/>
              <a:chOff x="0" y="-47625"/>
              <a:chExt cx="812800" cy="860425"/>
            </a:xfrm>
          </p:grpSpPr>
          <p:sp>
            <p:nvSpPr>
              <p:cNvPr id="567" name="Google Shape;567;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68" name="Google Shape;568;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1" name="Google Shape;569;p16"/>
            <p:cNvGrpSpPr/>
            <p:nvPr/>
          </p:nvGrpSpPr>
          <p:grpSpPr>
            <a:xfrm>
              <a:off x="1209506" y="1776819"/>
              <a:ext cx="155167" cy="164259"/>
              <a:chOff x="0" y="-47625"/>
              <a:chExt cx="812800" cy="860425"/>
            </a:xfrm>
          </p:grpSpPr>
          <p:sp>
            <p:nvSpPr>
              <p:cNvPr id="570" name="Google Shape;570;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71" name="Google Shape;571;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48" name="Google Shape;572;p16"/>
            <p:cNvGrpSpPr/>
            <p:nvPr/>
          </p:nvGrpSpPr>
          <p:grpSpPr>
            <a:xfrm>
              <a:off x="1814259" y="1776819"/>
              <a:ext cx="155167" cy="164259"/>
              <a:chOff x="0" y="-47625"/>
              <a:chExt cx="812800" cy="860425"/>
            </a:xfrm>
          </p:grpSpPr>
          <p:sp>
            <p:nvSpPr>
              <p:cNvPr id="573" name="Google Shape;573;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74" name="Google Shape;574;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49" name="Google Shape;575;p16"/>
            <p:cNvGrpSpPr/>
            <p:nvPr/>
          </p:nvGrpSpPr>
          <p:grpSpPr>
            <a:xfrm>
              <a:off x="2419012" y="1776819"/>
              <a:ext cx="155167" cy="164259"/>
              <a:chOff x="0" y="-47625"/>
              <a:chExt cx="812800" cy="860425"/>
            </a:xfrm>
          </p:grpSpPr>
          <p:sp>
            <p:nvSpPr>
              <p:cNvPr id="576" name="Google Shape;576;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77" name="Google Shape;577;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51" name="Google Shape;578;p16"/>
            <p:cNvGrpSpPr/>
            <p:nvPr/>
          </p:nvGrpSpPr>
          <p:grpSpPr>
            <a:xfrm>
              <a:off x="0" y="2222924"/>
              <a:ext cx="155167" cy="164259"/>
              <a:chOff x="0" y="-47625"/>
              <a:chExt cx="812800" cy="860425"/>
            </a:xfrm>
          </p:grpSpPr>
          <p:sp>
            <p:nvSpPr>
              <p:cNvPr id="579" name="Google Shape;579;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80" name="Google Shape;580;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52" name="Google Shape;581;p16"/>
            <p:cNvGrpSpPr/>
            <p:nvPr/>
          </p:nvGrpSpPr>
          <p:grpSpPr>
            <a:xfrm>
              <a:off x="604753" y="2222924"/>
              <a:ext cx="155167" cy="164259"/>
              <a:chOff x="0" y="-47625"/>
              <a:chExt cx="812800" cy="860425"/>
            </a:xfrm>
          </p:grpSpPr>
          <p:sp>
            <p:nvSpPr>
              <p:cNvPr id="582" name="Google Shape;582;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83" name="Google Shape;583;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54" name="Google Shape;584;p16"/>
            <p:cNvGrpSpPr/>
            <p:nvPr/>
          </p:nvGrpSpPr>
          <p:grpSpPr>
            <a:xfrm>
              <a:off x="1209506" y="2222924"/>
              <a:ext cx="155167" cy="164259"/>
              <a:chOff x="0" y="-47625"/>
              <a:chExt cx="812800" cy="860425"/>
            </a:xfrm>
          </p:grpSpPr>
          <p:sp>
            <p:nvSpPr>
              <p:cNvPr id="585" name="Google Shape;585;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86" name="Google Shape;586;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55" name="Google Shape;587;p16"/>
            <p:cNvGrpSpPr/>
            <p:nvPr/>
          </p:nvGrpSpPr>
          <p:grpSpPr>
            <a:xfrm>
              <a:off x="1814259" y="2222924"/>
              <a:ext cx="155167" cy="164259"/>
              <a:chOff x="0" y="-47625"/>
              <a:chExt cx="812800" cy="860425"/>
            </a:xfrm>
          </p:grpSpPr>
          <p:sp>
            <p:nvSpPr>
              <p:cNvPr id="588" name="Google Shape;588;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89" name="Google Shape;589;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56" name="Google Shape;590;p16"/>
            <p:cNvGrpSpPr/>
            <p:nvPr/>
          </p:nvGrpSpPr>
          <p:grpSpPr>
            <a:xfrm>
              <a:off x="2419012" y="2222924"/>
              <a:ext cx="155167" cy="164259"/>
              <a:chOff x="0" y="-47625"/>
              <a:chExt cx="812800" cy="860425"/>
            </a:xfrm>
          </p:grpSpPr>
          <p:sp>
            <p:nvSpPr>
              <p:cNvPr id="591" name="Google Shape;591;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92" name="Google Shape;592;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3257" name="Google Shape;593;p16"/>
          <p:cNvGrpSpPr/>
          <p:nvPr/>
        </p:nvGrpSpPr>
        <p:grpSpPr>
          <a:xfrm>
            <a:off x="493410" y="478646"/>
            <a:ext cx="1930634" cy="1797206"/>
            <a:chOff x="0" y="-9092"/>
            <a:chExt cx="2574179" cy="2396275"/>
          </a:xfrm>
        </p:grpSpPr>
        <p:grpSp>
          <p:nvGrpSpPr>
            <p:cNvPr id="53258" name="Google Shape;594;p16"/>
            <p:cNvGrpSpPr/>
            <p:nvPr/>
          </p:nvGrpSpPr>
          <p:grpSpPr>
            <a:xfrm>
              <a:off x="0" y="-9092"/>
              <a:ext cx="155167" cy="164259"/>
              <a:chOff x="0" y="-47625"/>
              <a:chExt cx="812800" cy="860425"/>
            </a:xfrm>
          </p:grpSpPr>
          <p:sp>
            <p:nvSpPr>
              <p:cNvPr id="595" name="Google Shape;595;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96" name="Google Shape;596;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59" name="Google Shape;597;p16"/>
            <p:cNvGrpSpPr/>
            <p:nvPr/>
          </p:nvGrpSpPr>
          <p:grpSpPr>
            <a:xfrm>
              <a:off x="0" y="438505"/>
              <a:ext cx="155167" cy="164259"/>
              <a:chOff x="0" y="-47625"/>
              <a:chExt cx="812800" cy="860425"/>
            </a:xfrm>
          </p:grpSpPr>
          <p:sp>
            <p:nvSpPr>
              <p:cNvPr id="598" name="Google Shape;598;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99" name="Google Shape;599;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60" name="Google Shape;600;p16"/>
            <p:cNvGrpSpPr/>
            <p:nvPr/>
          </p:nvGrpSpPr>
          <p:grpSpPr>
            <a:xfrm>
              <a:off x="604753" y="-9092"/>
              <a:ext cx="155167" cy="164259"/>
              <a:chOff x="0" y="-47625"/>
              <a:chExt cx="812800" cy="860425"/>
            </a:xfrm>
          </p:grpSpPr>
          <p:sp>
            <p:nvSpPr>
              <p:cNvPr id="601" name="Google Shape;601;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02" name="Google Shape;602;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61" name="Google Shape;603;p16"/>
            <p:cNvGrpSpPr/>
            <p:nvPr/>
          </p:nvGrpSpPr>
          <p:grpSpPr>
            <a:xfrm>
              <a:off x="604753" y="438505"/>
              <a:ext cx="155167" cy="164259"/>
              <a:chOff x="0" y="-47625"/>
              <a:chExt cx="812800" cy="860425"/>
            </a:xfrm>
          </p:grpSpPr>
          <p:sp>
            <p:nvSpPr>
              <p:cNvPr id="604" name="Google Shape;604;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05" name="Google Shape;605;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62" name="Google Shape;606;p16"/>
            <p:cNvGrpSpPr/>
            <p:nvPr/>
          </p:nvGrpSpPr>
          <p:grpSpPr>
            <a:xfrm>
              <a:off x="1209506" y="-9092"/>
              <a:ext cx="155167" cy="164259"/>
              <a:chOff x="0" y="-47625"/>
              <a:chExt cx="812800" cy="860425"/>
            </a:xfrm>
          </p:grpSpPr>
          <p:sp>
            <p:nvSpPr>
              <p:cNvPr id="607" name="Google Shape;607;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08" name="Google Shape;608;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63" name="Google Shape;609;p16"/>
            <p:cNvGrpSpPr/>
            <p:nvPr/>
          </p:nvGrpSpPr>
          <p:grpSpPr>
            <a:xfrm>
              <a:off x="1209506" y="438505"/>
              <a:ext cx="155167" cy="164259"/>
              <a:chOff x="0" y="-47625"/>
              <a:chExt cx="812800" cy="860425"/>
            </a:xfrm>
          </p:grpSpPr>
          <p:sp>
            <p:nvSpPr>
              <p:cNvPr id="610" name="Google Shape;610;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11" name="Google Shape;611;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64" name="Google Shape;612;p16"/>
            <p:cNvGrpSpPr/>
            <p:nvPr/>
          </p:nvGrpSpPr>
          <p:grpSpPr>
            <a:xfrm>
              <a:off x="1814259" y="-9092"/>
              <a:ext cx="155167" cy="164259"/>
              <a:chOff x="0" y="-47625"/>
              <a:chExt cx="812800" cy="860425"/>
            </a:xfrm>
          </p:grpSpPr>
          <p:sp>
            <p:nvSpPr>
              <p:cNvPr id="613" name="Google Shape;613;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14" name="Google Shape;614;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65" name="Google Shape;615;p16"/>
            <p:cNvGrpSpPr/>
            <p:nvPr/>
          </p:nvGrpSpPr>
          <p:grpSpPr>
            <a:xfrm>
              <a:off x="1814259" y="438505"/>
              <a:ext cx="155167" cy="164259"/>
              <a:chOff x="0" y="-47625"/>
              <a:chExt cx="812800" cy="860425"/>
            </a:xfrm>
          </p:grpSpPr>
          <p:sp>
            <p:nvSpPr>
              <p:cNvPr id="616" name="Google Shape;616;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17" name="Google Shape;617;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66" name="Google Shape;618;p16"/>
            <p:cNvGrpSpPr/>
            <p:nvPr/>
          </p:nvGrpSpPr>
          <p:grpSpPr>
            <a:xfrm>
              <a:off x="2419012" y="-9092"/>
              <a:ext cx="155167" cy="164259"/>
              <a:chOff x="0" y="-47625"/>
              <a:chExt cx="812800" cy="860425"/>
            </a:xfrm>
          </p:grpSpPr>
          <p:sp>
            <p:nvSpPr>
              <p:cNvPr id="619" name="Google Shape;619;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20" name="Google Shape;620;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67" name="Google Shape;621;p16"/>
            <p:cNvGrpSpPr/>
            <p:nvPr/>
          </p:nvGrpSpPr>
          <p:grpSpPr>
            <a:xfrm>
              <a:off x="2419012" y="438505"/>
              <a:ext cx="155167" cy="164259"/>
              <a:chOff x="0" y="-47625"/>
              <a:chExt cx="812800" cy="860425"/>
            </a:xfrm>
          </p:grpSpPr>
          <p:sp>
            <p:nvSpPr>
              <p:cNvPr id="622" name="Google Shape;622;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23" name="Google Shape;623;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68" name="Google Shape;624;p16"/>
            <p:cNvGrpSpPr/>
            <p:nvPr/>
          </p:nvGrpSpPr>
          <p:grpSpPr>
            <a:xfrm>
              <a:off x="0" y="884610"/>
              <a:ext cx="155167" cy="164259"/>
              <a:chOff x="0" y="-47625"/>
              <a:chExt cx="812800" cy="860425"/>
            </a:xfrm>
          </p:grpSpPr>
          <p:sp>
            <p:nvSpPr>
              <p:cNvPr id="625" name="Google Shape;625;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26" name="Google Shape;626;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69" name="Google Shape;627;p16"/>
            <p:cNvGrpSpPr/>
            <p:nvPr/>
          </p:nvGrpSpPr>
          <p:grpSpPr>
            <a:xfrm>
              <a:off x="604753" y="884610"/>
              <a:ext cx="155167" cy="164259"/>
              <a:chOff x="0" y="-47625"/>
              <a:chExt cx="812800" cy="860425"/>
            </a:xfrm>
          </p:grpSpPr>
          <p:sp>
            <p:nvSpPr>
              <p:cNvPr id="628" name="Google Shape;628;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29" name="Google Shape;629;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0" name="Google Shape;630;p16"/>
            <p:cNvGrpSpPr/>
            <p:nvPr/>
          </p:nvGrpSpPr>
          <p:grpSpPr>
            <a:xfrm>
              <a:off x="1209506" y="884610"/>
              <a:ext cx="155167" cy="164259"/>
              <a:chOff x="0" y="-47625"/>
              <a:chExt cx="812800" cy="860425"/>
            </a:xfrm>
          </p:grpSpPr>
          <p:sp>
            <p:nvSpPr>
              <p:cNvPr id="631" name="Google Shape;631;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32" name="Google Shape;632;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1" name="Google Shape;633;p16"/>
            <p:cNvGrpSpPr/>
            <p:nvPr/>
          </p:nvGrpSpPr>
          <p:grpSpPr>
            <a:xfrm>
              <a:off x="1814259" y="884610"/>
              <a:ext cx="155167" cy="164259"/>
              <a:chOff x="0" y="-47625"/>
              <a:chExt cx="812800" cy="860425"/>
            </a:xfrm>
          </p:grpSpPr>
          <p:sp>
            <p:nvSpPr>
              <p:cNvPr id="634" name="Google Shape;634;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35" name="Google Shape;635;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2" name="Google Shape;636;p16"/>
            <p:cNvGrpSpPr/>
            <p:nvPr/>
          </p:nvGrpSpPr>
          <p:grpSpPr>
            <a:xfrm>
              <a:off x="2419012" y="884610"/>
              <a:ext cx="155167" cy="164259"/>
              <a:chOff x="0" y="-47625"/>
              <a:chExt cx="812800" cy="860425"/>
            </a:xfrm>
          </p:grpSpPr>
          <p:sp>
            <p:nvSpPr>
              <p:cNvPr id="637" name="Google Shape;637;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38" name="Google Shape;638;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3" name="Google Shape;639;p16"/>
            <p:cNvGrpSpPr/>
            <p:nvPr/>
          </p:nvGrpSpPr>
          <p:grpSpPr>
            <a:xfrm>
              <a:off x="0" y="1330714"/>
              <a:ext cx="155167" cy="164259"/>
              <a:chOff x="0" y="-47625"/>
              <a:chExt cx="812800" cy="860425"/>
            </a:xfrm>
          </p:grpSpPr>
          <p:sp>
            <p:nvSpPr>
              <p:cNvPr id="640" name="Google Shape;640;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41" name="Google Shape;641;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4" name="Google Shape;642;p16"/>
            <p:cNvGrpSpPr/>
            <p:nvPr/>
          </p:nvGrpSpPr>
          <p:grpSpPr>
            <a:xfrm>
              <a:off x="604753" y="1330714"/>
              <a:ext cx="155167" cy="164259"/>
              <a:chOff x="0" y="-47625"/>
              <a:chExt cx="812800" cy="860425"/>
            </a:xfrm>
          </p:grpSpPr>
          <p:sp>
            <p:nvSpPr>
              <p:cNvPr id="643" name="Google Shape;643;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44" name="Google Shape;644;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5" name="Google Shape;645;p16"/>
            <p:cNvGrpSpPr/>
            <p:nvPr/>
          </p:nvGrpSpPr>
          <p:grpSpPr>
            <a:xfrm>
              <a:off x="1209506" y="1330714"/>
              <a:ext cx="155167" cy="164259"/>
              <a:chOff x="0" y="-47625"/>
              <a:chExt cx="812800" cy="860425"/>
            </a:xfrm>
          </p:grpSpPr>
          <p:sp>
            <p:nvSpPr>
              <p:cNvPr id="646" name="Google Shape;646;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47" name="Google Shape;647;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6" name="Google Shape;648;p16"/>
            <p:cNvGrpSpPr/>
            <p:nvPr/>
          </p:nvGrpSpPr>
          <p:grpSpPr>
            <a:xfrm>
              <a:off x="1814259" y="1330714"/>
              <a:ext cx="155167" cy="164259"/>
              <a:chOff x="0" y="-47625"/>
              <a:chExt cx="812800" cy="860425"/>
            </a:xfrm>
          </p:grpSpPr>
          <p:sp>
            <p:nvSpPr>
              <p:cNvPr id="649" name="Google Shape;649;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50" name="Google Shape;650;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7" name="Google Shape;651;p16"/>
            <p:cNvGrpSpPr/>
            <p:nvPr/>
          </p:nvGrpSpPr>
          <p:grpSpPr>
            <a:xfrm>
              <a:off x="2419012" y="1330714"/>
              <a:ext cx="155167" cy="164259"/>
              <a:chOff x="0" y="-47625"/>
              <a:chExt cx="812800" cy="860425"/>
            </a:xfrm>
          </p:grpSpPr>
          <p:sp>
            <p:nvSpPr>
              <p:cNvPr id="652" name="Google Shape;652;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53" name="Google Shape;653;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8" name="Google Shape;654;p16"/>
            <p:cNvGrpSpPr/>
            <p:nvPr/>
          </p:nvGrpSpPr>
          <p:grpSpPr>
            <a:xfrm>
              <a:off x="0" y="1776819"/>
              <a:ext cx="155167" cy="164259"/>
              <a:chOff x="0" y="-47625"/>
              <a:chExt cx="812800" cy="860425"/>
            </a:xfrm>
          </p:grpSpPr>
          <p:sp>
            <p:nvSpPr>
              <p:cNvPr id="655" name="Google Shape;655;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56" name="Google Shape;656;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9" name="Google Shape;657;p16"/>
            <p:cNvGrpSpPr/>
            <p:nvPr/>
          </p:nvGrpSpPr>
          <p:grpSpPr>
            <a:xfrm>
              <a:off x="604753" y="1776819"/>
              <a:ext cx="155167" cy="164259"/>
              <a:chOff x="0" y="-47625"/>
              <a:chExt cx="812800" cy="860425"/>
            </a:xfrm>
          </p:grpSpPr>
          <p:sp>
            <p:nvSpPr>
              <p:cNvPr id="658" name="Google Shape;658;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59" name="Google Shape;659;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752" name="Google Shape;660;p16"/>
            <p:cNvGrpSpPr/>
            <p:nvPr/>
          </p:nvGrpSpPr>
          <p:grpSpPr>
            <a:xfrm>
              <a:off x="1209506" y="1776819"/>
              <a:ext cx="155167" cy="164259"/>
              <a:chOff x="0" y="-47625"/>
              <a:chExt cx="812800" cy="860425"/>
            </a:xfrm>
          </p:grpSpPr>
          <p:sp>
            <p:nvSpPr>
              <p:cNvPr id="661" name="Google Shape;661;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62" name="Google Shape;662;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757" name="Google Shape;663;p16"/>
            <p:cNvGrpSpPr/>
            <p:nvPr/>
          </p:nvGrpSpPr>
          <p:grpSpPr>
            <a:xfrm>
              <a:off x="1814259" y="1776819"/>
              <a:ext cx="155167" cy="164259"/>
              <a:chOff x="0" y="-47625"/>
              <a:chExt cx="812800" cy="860425"/>
            </a:xfrm>
          </p:grpSpPr>
          <p:sp>
            <p:nvSpPr>
              <p:cNvPr id="664" name="Google Shape;664;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65" name="Google Shape;665;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758" name="Google Shape;666;p16"/>
            <p:cNvGrpSpPr/>
            <p:nvPr/>
          </p:nvGrpSpPr>
          <p:grpSpPr>
            <a:xfrm>
              <a:off x="2419012" y="1776819"/>
              <a:ext cx="155167" cy="164259"/>
              <a:chOff x="0" y="-47625"/>
              <a:chExt cx="812800" cy="860425"/>
            </a:xfrm>
          </p:grpSpPr>
          <p:sp>
            <p:nvSpPr>
              <p:cNvPr id="667" name="Google Shape;667;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68" name="Google Shape;668;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759" name="Google Shape;669;p16"/>
            <p:cNvGrpSpPr/>
            <p:nvPr/>
          </p:nvGrpSpPr>
          <p:grpSpPr>
            <a:xfrm>
              <a:off x="0" y="2222924"/>
              <a:ext cx="155167" cy="164259"/>
              <a:chOff x="0" y="-47625"/>
              <a:chExt cx="812800" cy="860425"/>
            </a:xfrm>
          </p:grpSpPr>
          <p:sp>
            <p:nvSpPr>
              <p:cNvPr id="670" name="Google Shape;670;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71" name="Google Shape;671;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760" name="Google Shape;672;p16"/>
            <p:cNvGrpSpPr/>
            <p:nvPr/>
          </p:nvGrpSpPr>
          <p:grpSpPr>
            <a:xfrm>
              <a:off x="604753" y="2222924"/>
              <a:ext cx="155167" cy="164259"/>
              <a:chOff x="0" y="-47625"/>
              <a:chExt cx="812800" cy="860425"/>
            </a:xfrm>
          </p:grpSpPr>
          <p:sp>
            <p:nvSpPr>
              <p:cNvPr id="673" name="Google Shape;673;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74" name="Google Shape;674;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761" name="Google Shape;675;p16"/>
            <p:cNvGrpSpPr/>
            <p:nvPr/>
          </p:nvGrpSpPr>
          <p:grpSpPr>
            <a:xfrm>
              <a:off x="1209506" y="2222924"/>
              <a:ext cx="155167" cy="164259"/>
              <a:chOff x="0" y="-47625"/>
              <a:chExt cx="812800" cy="860425"/>
            </a:xfrm>
          </p:grpSpPr>
          <p:sp>
            <p:nvSpPr>
              <p:cNvPr id="676" name="Google Shape;676;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77" name="Google Shape;677;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762" name="Google Shape;678;p16"/>
            <p:cNvGrpSpPr/>
            <p:nvPr/>
          </p:nvGrpSpPr>
          <p:grpSpPr>
            <a:xfrm>
              <a:off x="1814259" y="2222924"/>
              <a:ext cx="155167" cy="164259"/>
              <a:chOff x="0" y="-47625"/>
              <a:chExt cx="812800" cy="860425"/>
            </a:xfrm>
          </p:grpSpPr>
          <p:sp>
            <p:nvSpPr>
              <p:cNvPr id="679" name="Google Shape;679;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80" name="Google Shape;680;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763" name="Google Shape;681;p16"/>
            <p:cNvGrpSpPr/>
            <p:nvPr/>
          </p:nvGrpSpPr>
          <p:grpSpPr>
            <a:xfrm>
              <a:off x="2419012" y="2222924"/>
              <a:ext cx="155167" cy="164259"/>
              <a:chOff x="0" y="-47625"/>
              <a:chExt cx="812800" cy="860425"/>
            </a:xfrm>
          </p:grpSpPr>
          <p:sp>
            <p:nvSpPr>
              <p:cNvPr id="682" name="Google Shape;682;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83" name="Google Shape;683;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53250" name="AutoShape 2" descr="Важнее компьютера — как паровой двигатель изменил мир - Рамблер/новос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3253" name="AutoShape 5" descr="Висячий (подвесной) мост. Конструкция и детали - stroyone.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4753" name="Rectangle 1"/>
          <p:cNvSpPr>
            <a:spLocks noChangeArrowheads="1"/>
          </p:cNvSpPr>
          <p:nvPr/>
        </p:nvSpPr>
        <p:spPr bwMode="auto">
          <a:xfrm>
            <a:off x="986971" y="4755719"/>
            <a:ext cx="483325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ClrTx/>
            </a:pPr>
            <a:r>
              <a:rPr lang="en-US" sz="3200" dirty="0" smtClean="0"/>
              <a:t>The tablet |ˈ</a:t>
            </a:r>
            <a:r>
              <a:rPr lang="en-US" sz="3200" dirty="0" err="1" smtClean="0"/>
              <a:t>tæblɪt</a:t>
            </a:r>
            <a:r>
              <a:rPr lang="en-US" sz="3200" dirty="0" smtClean="0"/>
              <a:t>| </a:t>
            </a:r>
            <a:r>
              <a:rPr lang="ru-RU" sz="3200" dirty="0" smtClean="0"/>
              <a:t>планшет</a:t>
            </a:r>
          </a:p>
        </p:txBody>
      </p:sp>
      <p:pic>
        <p:nvPicPr>
          <p:cNvPr id="76807" name="Picture 7"/>
          <p:cNvPicPr>
            <a:picLocks noChangeAspect="1" noChangeArrowheads="1"/>
          </p:cNvPicPr>
          <p:nvPr/>
        </p:nvPicPr>
        <p:blipFill>
          <a:blip r:embed="rId4"/>
          <a:srcRect/>
          <a:stretch>
            <a:fillRect/>
          </a:stretch>
        </p:blipFill>
        <p:spPr bwMode="auto">
          <a:xfrm>
            <a:off x="12641943" y="5878286"/>
            <a:ext cx="4499427" cy="3846285"/>
          </a:xfrm>
          <a:prstGeom prst="rect">
            <a:avLst/>
          </a:prstGeom>
          <a:noFill/>
          <a:ln w="9525">
            <a:noFill/>
            <a:miter lim="800000"/>
            <a:headEnd/>
            <a:tailEnd/>
          </a:ln>
        </p:spPr>
      </p:pic>
      <p:pic>
        <p:nvPicPr>
          <p:cNvPr id="76808" name="Picture 8"/>
          <p:cNvPicPr>
            <a:picLocks noChangeAspect="1" noChangeArrowheads="1"/>
          </p:cNvPicPr>
          <p:nvPr/>
        </p:nvPicPr>
        <p:blipFill>
          <a:blip r:embed="rId5"/>
          <a:srcRect/>
          <a:stretch>
            <a:fillRect/>
          </a:stretch>
        </p:blipFill>
        <p:spPr bwMode="auto">
          <a:xfrm>
            <a:off x="943430" y="5820230"/>
            <a:ext cx="4876800" cy="4085770"/>
          </a:xfrm>
          <a:prstGeom prst="rect">
            <a:avLst/>
          </a:prstGeom>
          <a:noFill/>
          <a:ln w="9525">
            <a:noFill/>
            <a:miter lim="800000"/>
            <a:headEnd/>
            <a:tailEnd/>
          </a:ln>
        </p:spPr>
      </p:pic>
      <p:pic>
        <p:nvPicPr>
          <p:cNvPr id="76809" name="Picture 9"/>
          <p:cNvPicPr>
            <a:picLocks noChangeAspect="1" noChangeArrowheads="1"/>
          </p:cNvPicPr>
          <p:nvPr/>
        </p:nvPicPr>
        <p:blipFill>
          <a:blip r:embed="rId6"/>
          <a:srcRect/>
          <a:stretch>
            <a:fillRect/>
          </a:stretch>
        </p:blipFill>
        <p:spPr bwMode="auto">
          <a:xfrm>
            <a:off x="6908801" y="5936343"/>
            <a:ext cx="4615542" cy="368662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Google Shape;476;p16"/>
          <p:cNvPicPr preferRelativeResize="0"/>
          <p:nvPr/>
        </p:nvPicPr>
        <p:blipFill rotWithShape="1">
          <a:blip r:embed="rId3">
            <a:alphaModFix/>
          </a:blip>
          <a:srcRect l="-24999" t="22472" r="-24998" b="21276"/>
          <a:stretch/>
        </p:blipFill>
        <p:spPr>
          <a:xfrm>
            <a:off x="-4572000" y="0"/>
            <a:ext cx="27432000" cy="10287000"/>
          </a:xfrm>
          <a:prstGeom prst="rect">
            <a:avLst/>
          </a:prstGeom>
          <a:noFill/>
          <a:ln>
            <a:noFill/>
          </a:ln>
        </p:spPr>
      </p:pic>
      <p:grpSp>
        <p:nvGrpSpPr>
          <p:cNvPr id="2" name="Google Shape;477;p16"/>
          <p:cNvGrpSpPr/>
          <p:nvPr/>
        </p:nvGrpSpPr>
        <p:grpSpPr>
          <a:xfrm>
            <a:off x="580572" y="1814286"/>
            <a:ext cx="5342363" cy="8153285"/>
            <a:chOff x="0" y="-47625"/>
            <a:chExt cx="1316049" cy="1695264"/>
          </a:xfrm>
        </p:grpSpPr>
        <p:sp>
          <p:nvSpPr>
            <p:cNvPr id="478" name="Google Shape;478;p16"/>
            <p:cNvSpPr/>
            <p:nvPr/>
          </p:nvSpPr>
          <p:spPr>
            <a:xfrm>
              <a:off x="0" y="0"/>
              <a:ext cx="1316049" cy="1647639"/>
            </a:xfrm>
            <a:custGeom>
              <a:avLst/>
              <a:gdLst/>
              <a:ahLst/>
              <a:cxnLst/>
              <a:rect l="l" t="t" r="r" b="b"/>
              <a:pathLst>
                <a:path w="1316049" h="1647639" extrusionOk="0">
                  <a:moveTo>
                    <a:pt x="0" y="0"/>
                  </a:moveTo>
                  <a:lnTo>
                    <a:pt x="1316049" y="0"/>
                  </a:lnTo>
                  <a:lnTo>
                    <a:pt x="1316049" y="1647639"/>
                  </a:lnTo>
                  <a:lnTo>
                    <a:pt x="0" y="1647639"/>
                  </a:lnTo>
                  <a:close/>
                </a:path>
              </a:pathLst>
            </a:custGeom>
            <a:solidFill>
              <a:srgbClr val="000000">
                <a:alpha val="0"/>
              </a:srgbClr>
            </a:solidFill>
            <a:ln w="38100" cap="flat" cmpd="sng">
              <a:solidFill>
                <a:srgbClr val="000000"/>
              </a:solidFill>
              <a:prstDash val="solid"/>
              <a:round/>
              <a:headEnd type="none" w="sm" len="sm"/>
              <a:tailEnd type="none" w="sm" len="sm"/>
            </a:ln>
          </p:spPr>
        </p:sp>
        <p:sp>
          <p:nvSpPr>
            <p:cNvPr id="479" name="Google Shape;479;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 name="Google Shape;480;p16"/>
          <p:cNvGrpSpPr/>
          <p:nvPr/>
        </p:nvGrpSpPr>
        <p:grpSpPr>
          <a:xfrm>
            <a:off x="6645563" y="1988457"/>
            <a:ext cx="4996875" cy="8008142"/>
            <a:chOff x="0" y="-47625"/>
            <a:chExt cx="1316049" cy="1695264"/>
          </a:xfrm>
        </p:grpSpPr>
        <p:sp>
          <p:nvSpPr>
            <p:cNvPr id="481" name="Google Shape;481;p16"/>
            <p:cNvSpPr/>
            <p:nvPr/>
          </p:nvSpPr>
          <p:spPr>
            <a:xfrm>
              <a:off x="0" y="0"/>
              <a:ext cx="1316049" cy="1647639"/>
            </a:xfrm>
            <a:custGeom>
              <a:avLst/>
              <a:gdLst/>
              <a:ahLst/>
              <a:cxnLst/>
              <a:rect l="l" t="t" r="r" b="b"/>
              <a:pathLst>
                <a:path w="1316049" h="1647639" extrusionOk="0">
                  <a:moveTo>
                    <a:pt x="0" y="0"/>
                  </a:moveTo>
                  <a:lnTo>
                    <a:pt x="1316049" y="0"/>
                  </a:lnTo>
                  <a:lnTo>
                    <a:pt x="1316049" y="1647639"/>
                  </a:lnTo>
                  <a:lnTo>
                    <a:pt x="0" y="1647639"/>
                  </a:lnTo>
                  <a:close/>
                </a:path>
              </a:pathLst>
            </a:custGeom>
            <a:solidFill>
              <a:srgbClr val="000000">
                <a:alpha val="0"/>
              </a:srgbClr>
            </a:solidFill>
            <a:ln w="38100" cap="flat" cmpd="sng">
              <a:solidFill>
                <a:srgbClr val="000000"/>
              </a:solidFill>
              <a:prstDash val="solid"/>
              <a:round/>
              <a:headEnd type="none" w="sm" len="sm"/>
              <a:tailEnd type="none" w="sm" len="sm"/>
            </a:ln>
          </p:spPr>
        </p:sp>
        <p:sp>
          <p:nvSpPr>
            <p:cNvPr id="482" name="Google Shape;482;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 name="Google Shape;483;p16"/>
          <p:cNvGrpSpPr/>
          <p:nvPr/>
        </p:nvGrpSpPr>
        <p:grpSpPr>
          <a:xfrm>
            <a:off x="12277980" y="1973943"/>
            <a:ext cx="4996875" cy="8022656"/>
            <a:chOff x="0" y="-47625"/>
            <a:chExt cx="1316049" cy="1695264"/>
          </a:xfrm>
        </p:grpSpPr>
        <p:sp>
          <p:nvSpPr>
            <p:cNvPr id="484" name="Google Shape;484;p16"/>
            <p:cNvSpPr/>
            <p:nvPr/>
          </p:nvSpPr>
          <p:spPr>
            <a:xfrm>
              <a:off x="0" y="0"/>
              <a:ext cx="1316049" cy="1647639"/>
            </a:xfrm>
            <a:custGeom>
              <a:avLst/>
              <a:gdLst/>
              <a:ahLst/>
              <a:cxnLst/>
              <a:rect l="l" t="t" r="r" b="b"/>
              <a:pathLst>
                <a:path w="1316049" h="1647639" extrusionOk="0">
                  <a:moveTo>
                    <a:pt x="0" y="0"/>
                  </a:moveTo>
                  <a:lnTo>
                    <a:pt x="1316049" y="0"/>
                  </a:lnTo>
                  <a:lnTo>
                    <a:pt x="1316049" y="1647639"/>
                  </a:lnTo>
                  <a:lnTo>
                    <a:pt x="0" y="1647639"/>
                  </a:lnTo>
                  <a:close/>
                </a:path>
              </a:pathLst>
            </a:custGeom>
            <a:solidFill>
              <a:srgbClr val="000000">
                <a:alpha val="0"/>
              </a:srgbClr>
            </a:solidFill>
            <a:ln w="38100" cap="flat" cmpd="sng">
              <a:solidFill>
                <a:srgbClr val="000000"/>
              </a:solidFill>
              <a:prstDash val="solid"/>
              <a:round/>
              <a:headEnd type="none" w="sm" len="sm"/>
              <a:tailEnd type="none" w="sm" len="sm"/>
            </a:ln>
          </p:spPr>
        </p:sp>
        <p:sp>
          <p:nvSpPr>
            <p:cNvPr id="485" name="Google Shape;485;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89" name="Google Shape;489;p16"/>
          <p:cNvSpPr txBox="1"/>
          <p:nvPr/>
        </p:nvSpPr>
        <p:spPr>
          <a:xfrm>
            <a:off x="6662057" y="4436182"/>
            <a:ext cx="4992914" cy="984885"/>
          </a:xfrm>
          <a:prstGeom prst="rect">
            <a:avLst/>
          </a:prstGeom>
          <a:noFill/>
          <a:ln>
            <a:noFill/>
          </a:ln>
        </p:spPr>
        <p:txBody>
          <a:bodyPr spcFirstLastPara="1" wrap="square" lIns="0" tIns="0" rIns="0" bIns="0" anchor="t" anchorCtr="0">
            <a:spAutoFit/>
          </a:bodyPr>
          <a:lstStyle/>
          <a:p>
            <a:r>
              <a:rPr lang="en-US" sz="3200" dirty="0" smtClean="0"/>
              <a:t>significant </a:t>
            </a:r>
            <a:r>
              <a:rPr lang="ru-RU" sz="3200" dirty="0" smtClean="0"/>
              <a:t>|</a:t>
            </a:r>
            <a:r>
              <a:rPr lang="en-US" sz="3200" dirty="0" smtClean="0"/>
              <a:t>s</a:t>
            </a:r>
            <a:r>
              <a:rPr lang="ru-RU" sz="3200" dirty="0" err="1" smtClean="0"/>
              <a:t>ɪɡˈ</a:t>
            </a:r>
            <a:r>
              <a:rPr lang="en-US" sz="3200" dirty="0" smtClean="0"/>
              <a:t>n</a:t>
            </a:r>
            <a:r>
              <a:rPr lang="ru-RU" sz="3200" dirty="0" err="1" smtClean="0"/>
              <a:t>ɪ</a:t>
            </a:r>
            <a:r>
              <a:rPr lang="en-US" sz="3200" dirty="0" smtClean="0"/>
              <a:t>f</a:t>
            </a:r>
            <a:r>
              <a:rPr lang="ru-RU" sz="3200" dirty="0" err="1" smtClean="0"/>
              <a:t>ɪ</a:t>
            </a:r>
            <a:r>
              <a:rPr lang="en-US" sz="3200" dirty="0" smtClean="0"/>
              <a:t>k</a:t>
            </a:r>
            <a:r>
              <a:rPr lang="ru-RU" sz="3200" dirty="0" err="1" smtClean="0"/>
              <a:t>(ə</a:t>
            </a:r>
            <a:r>
              <a:rPr lang="ru-RU" sz="3200" dirty="0" smtClean="0"/>
              <a:t>)</a:t>
            </a:r>
            <a:r>
              <a:rPr lang="en-US" sz="3200" dirty="0" err="1" smtClean="0"/>
              <a:t>nt</a:t>
            </a:r>
            <a:r>
              <a:rPr lang="ru-RU" sz="3200" dirty="0" smtClean="0"/>
              <a:t>|</a:t>
            </a:r>
            <a:r>
              <a:rPr lang="en-US" sz="3200" dirty="0" smtClean="0"/>
              <a:t> </a:t>
            </a:r>
          </a:p>
          <a:p>
            <a:r>
              <a:rPr lang="ru-RU" sz="3200" dirty="0" smtClean="0"/>
              <a:t>знаменательный, важный</a:t>
            </a:r>
            <a:endParaRPr lang="ru-RU" sz="3200" dirty="0"/>
          </a:p>
        </p:txBody>
      </p:sp>
      <p:sp>
        <p:nvSpPr>
          <p:cNvPr id="490" name="Google Shape;490;p16"/>
          <p:cNvSpPr txBox="1"/>
          <p:nvPr/>
        </p:nvSpPr>
        <p:spPr>
          <a:xfrm>
            <a:off x="1225900" y="4540925"/>
            <a:ext cx="4657200" cy="904863"/>
          </a:xfrm>
          <a:prstGeom prst="rect">
            <a:avLst/>
          </a:prstGeom>
          <a:noFill/>
          <a:ln>
            <a:noFill/>
          </a:ln>
        </p:spPr>
        <p:txBody>
          <a:bodyPr spcFirstLastPara="1" wrap="square" lIns="0" tIns="0" rIns="0" bIns="0" anchor="t" anchorCtr="0">
            <a:spAutoFit/>
          </a:bodyPr>
          <a:lstStyle/>
          <a:p>
            <a:pPr algn="ctr">
              <a:lnSpc>
                <a:spcPct val="140016"/>
              </a:lnSpc>
            </a:pPr>
            <a:endParaRPr lang="ru-RU" sz="2800" dirty="0" smtClean="0"/>
          </a:p>
          <a:p>
            <a:pPr marL="0" marR="0" lvl="0" indent="0" algn="ctr" rtl="0">
              <a:lnSpc>
                <a:spcPct val="140016"/>
              </a:lnSpc>
              <a:spcBef>
                <a:spcPts val="0"/>
              </a:spcBef>
              <a:spcAft>
                <a:spcPts val="0"/>
              </a:spcAft>
              <a:buNone/>
            </a:pPr>
            <a:endParaRPr dirty="0"/>
          </a:p>
        </p:txBody>
      </p:sp>
      <p:sp>
        <p:nvSpPr>
          <p:cNvPr id="491" name="Google Shape;491;p16"/>
          <p:cNvSpPr txBox="1"/>
          <p:nvPr/>
        </p:nvSpPr>
        <p:spPr>
          <a:xfrm>
            <a:off x="12467771" y="4354286"/>
            <a:ext cx="4920344" cy="984885"/>
          </a:xfrm>
          <a:prstGeom prst="rect">
            <a:avLst/>
          </a:prstGeom>
          <a:noFill/>
          <a:ln>
            <a:noFill/>
          </a:ln>
        </p:spPr>
        <p:txBody>
          <a:bodyPr spcFirstLastPara="1" wrap="square" lIns="0" tIns="0" rIns="0" bIns="0" anchor="t" anchorCtr="0">
            <a:spAutoFit/>
          </a:bodyPr>
          <a:lstStyle/>
          <a:p>
            <a:r>
              <a:rPr lang="en-US" sz="3200" dirty="0" smtClean="0"/>
              <a:t>to develop</a:t>
            </a:r>
            <a:r>
              <a:rPr lang="ru-RU" sz="3200" dirty="0" smtClean="0"/>
              <a:t> развивать, совершенствовать</a:t>
            </a:r>
            <a:endParaRPr lang="ru-RU" sz="3200" dirty="0"/>
          </a:p>
        </p:txBody>
      </p:sp>
      <p:sp>
        <p:nvSpPr>
          <p:cNvPr id="492" name="Google Shape;492;p16"/>
          <p:cNvSpPr txBox="1"/>
          <p:nvPr/>
        </p:nvSpPr>
        <p:spPr>
          <a:xfrm>
            <a:off x="616899" y="554707"/>
            <a:ext cx="17054203" cy="1218795"/>
          </a:xfrm>
          <a:prstGeom prst="rect">
            <a:avLst/>
          </a:prstGeom>
          <a:noFill/>
          <a:ln>
            <a:noFill/>
          </a:ln>
        </p:spPr>
        <p:txBody>
          <a:bodyPr spcFirstLastPara="1" wrap="square" lIns="0" tIns="0" rIns="0" bIns="0" anchor="t" anchorCtr="0">
            <a:spAutoFit/>
          </a:bodyPr>
          <a:lstStyle/>
          <a:p>
            <a:pPr lvl="0" algn="ctr">
              <a:lnSpc>
                <a:spcPct val="120000"/>
              </a:lnSpc>
            </a:pPr>
            <a:r>
              <a:rPr lang="en-US" sz="6600" dirty="0" smtClean="0"/>
              <a:t>Let`s read and write new words.</a:t>
            </a:r>
            <a:endParaRPr dirty="0"/>
          </a:p>
        </p:txBody>
      </p:sp>
      <p:grpSp>
        <p:nvGrpSpPr>
          <p:cNvPr id="5" name="Google Shape;493;p16"/>
          <p:cNvGrpSpPr/>
          <p:nvPr/>
        </p:nvGrpSpPr>
        <p:grpSpPr>
          <a:xfrm>
            <a:off x="1967926" y="1870332"/>
            <a:ext cx="3086095" cy="3592418"/>
            <a:chOff x="-227983" y="-324130"/>
            <a:chExt cx="812800" cy="946150"/>
          </a:xfrm>
        </p:grpSpPr>
        <p:sp>
          <p:nvSpPr>
            <p:cNvPr id="494" name="Google Shape;494;p16"/>
            <p:cNvSpPr/>
            <p:nvPr/>
          </p:nvSpPr>
          <p:spPr>
            <a:xfrm>
              <a:off x="0" y="0"/>
              <a:ext cx="334218" cy="329318"/>
            </a:xfrm>
            <a:custGeom>
              <a:avLst/>
              <a:gdLst/>
              <a:ahLst/>
              <a:cxnLst/>
              <a:rect l="l" t="t" r="r" b="b"/>
              <a:pathLst>
                <a:path w="334218" h="329318" extrusionOk="0">
                  <a:moveTo>
                    <a:pt x="0" y="0"/>
                  </a:moveTo>
                  <a:lnTo>
                    <a:pt x="334218" y="0"/>
                  </a:lnTo>
                  <a:lnTo>
                    <a:pt x="334218" y="329318"/>
                  </a:lnTo>
                  <a:lnTo>
                    <a:pt x="0" y="329318"/>
                  </a:lnTo>
                  <a:close/>
                </a:path>
              </a:pathLst>
            </a:custGeom>
            <a:solidFill>
              <a:srgbClr val="6CE5E8"/>
            </a:solidFill>
            <a:ln w="38100" cap="flat" cmpd="sng">
              <a:solidFill>
                <a:srgbClr val="000000"/>
              </a:solidFill>
              <a:prstDash val="solid"/>
              <a:round/>
              <a:headEnd type="none" w="sm" len="sm"/>
              <a:tailEnd type="none" w="sm" len="sm"/>
            </a:ln>
          </p:spPr>
        </p:sp>
        <p:sp>
          <p:nvSpPr>
            <p:cNvPr id="495" name="Google Shape;495;p16"/>
            <p:cNvSpPr txBox="1"/>
            <p:nvPr/>
          </p:nvSpPr>
          <p:spPr>
            <a:xfrm>
              <a:off x="-227983" y="-324130"/>
              <a:ext cx="812800" cy="94615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6000" dirty="0" smtClean="0">
                  <a:solidFill>
                    <a:srgbClr val="000000"/>
                  </a:solidFill>
                  <a:latin typeface="Forum"/>
                  <a:ea typeface="Forum"/>
                  <a:cs typeface="Forum"/>
                  <a:sym typeface="Forum"/>
                </a:rPr>
                <a:t>10</a:t>
              </a:r>
              <a:endParaRPr dirty="0"/>
            </a:p>
          </p:txBody>
        </p:sp>
      </p:grpSp>
      <p:grpSp>
        <p:nvGrpSpPr>
          <p:cNvPr id="6" name="Google Shape;496;p16"/>
          <p:cNvGrpSpPr/>
          <p:nvPr/>
        </p:nvGrpSpPr>
        <p:grpSpPr>
          <a:xfrm>
            <a:off x="7627944" y="1944510"/>
            <a:ext cx="3086095" cy="3592418"/>
            <a:chOff x="-232182" y="-308416"/>
            <a:chExt cx="812800" cy="946150"/>
          </a:xfrm>
        </p:grpSpPr>
        <p:sp>
          <p:nvSpPr>
            <p:cNvPr id="497" name="Google Shape;497;p16"/>
            <p:cNvSpPr/>
            <p:nvPr/>
          </p:nvSpPr>
          <p:spPr>
            <a:xfrm>
              <a:off x="0" y="0"/>
              <a:ext cx="334218" cy="329318"/>
            </a:xfrm>
            <a:custGeom>
              <a:avLst/>
              <a:gdLst/>
              <a:ahLst/>
              <a:cxnLst/>
              <a:rect l="l" t="t" r="r" b="b"/>
              <a:pathLst>
                <a:path w="334218" h="329318" extrusionOk="0">
                  <a:moveTo>
                    <a:pt x="0" y="0"/>
                  </a:moveTo>
                  <a:lnTo>
                    <a:pt x="334218" y="0"/>
                  </a:lnTo>
                  <a:lnTo>
                    <a:pt x="334218" y="329318"/>
                  </a:lnTo>
                  <a:lnTo>
                    <a:pt x="0" y="329318"/>
                  </a:lnTo>
                  <a:close/>
                </a:path>
              </a:pathLst>
            </a:custGeom>
            <a:solidFill>
              <a:srgbClr val="6CE5E8"/>
            </a:solidFill>
            <a:ln w="38100" cap="flat" cmpd="sng">
              <a:solidFill>
                <a:srgbClr val="000000"/>
              </a:solidFill>
              <a:prstDash val="solid"/>
              <a:round/>
              <a:headEnd type="none" w="sm" len="sm"/>
              <a:tailEnd type="none" w="sm" len="sm"/>
            </a:ln>
          </p:spPr>
        </p:sp>
        <p:sp>
          <p:nvSpPr>
            <p:cNvPr id="498" name="Google Shape;498;p16"/>
            <p:cNvSpPr txBox="1"/>
            <p:nvPr/>
          </p:nvSpPr>
          <p:spPr>
            <a:xfrm>
              <a:off x="-232182" y="-308416"/>
              <a:ext cx="812800" cy="94615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6000" dirty="0" smtClean="0">
                  <a:solidFill>
                    <a:srgbClr val="000000"/>
                  </a:solidFill>
                  <a:latin typeface="Forum"/>
                  <a:ea typeface="Forum"/>
                  <a:cs typeface="Forum"/>
                  <a:sym typeface="Forum"/>
                </a:rPr>
                <a:t>11</a:t>
              </a:r>
              <a:endParaRPr dirty="0"/>
            </a:p>
          </p:txBody>
        </p:sp>
      </p:grpSp>
      <p:grpSp>
        <p:nvGrpSpPr>
          <p:cNvPr id="7" name="Google Shape;499;p16"/>
          <p:cNvGrpSpPr/>
          <p:nvPr/>
        </p:nvGrpSpPr>
        <p:grpSpPr>
          <a:xfrm>
            <a:off x="13242472" y="1906409"/>
            <a:ext cx="3086095" cy="3592418"/>
            <a:chOff x="-236894" y="-318451"/>
            <a:chExt cx="812800" cy="946150"/>
          </a:xfrm>
        </p:grpSpPr>
        <p:sp>
          <p:nvSpPr>
            <p:cNvPr id="500" name="Google Shape;500;p16"/>
            <p:cNvSpPr/>
            <p:nvPr/>
          </p:nvSpPr>
          <p:spPr>
            <a:xfrm>
              <a:off x="0" y="0"/>
              <a:ext cx="334218" cy="329318"/>
            </a:xfrm>
            <a:custGeom>
              <a:avLst/>
              <a:gdLst/>
              <a:ahLst/>
              <a:cxnLst/>
              <a:rect l="l" t="t" r="r" b="b"/>
              <a:pathLst>
                <a:path w="334218" h="329318" extrusionOk="0">
                  <a:moveTo>
                    <a:pt x="0" y="0"/>
                  </a:moveTo>
                  <a:lnTo>
                    <a:pt x="334218" y="0"/>
                  </a:lnTo>
                  <a:lnTo>
                    <a:pt x="334218" y="329318"/>
                  </a:lnTo>
                  <a:lnTo>
                    <a:pt x="0" y="329318"/>
                  </a:lnTo>
                  <a:close/>
                </a:path>
              </a:pathLst>
            </a:custGeom>
            <a:solidFill>
              <a:srgbClr val="6CE5E8"/>
            </a:solidFill>
            <a:ln w="38100" cap="flat" cmpd="sng">
              <a:solidFill>
                <a:srgbClr val="000000"/>
              </a:solidFill>
              <a:prstDash val="solid"/>
              <a:round/>
              <a:headEnd type="none" w="sm" len="sm"/>
              <a:tailEnd type="none" w="sm" len="sm"/>
            </a:ln>
          </p:spPr>
        </p:sp>
        <p:sp>
          <p:nvSpPr>
            <p:cNvPr id="501" name="Google Shape;501;p16"/>
            <p:cNvSpPr txBox="1"/>
            <p:nvPr/>
          </p:nvSpPr>
          <p:spPr>
            <a:xfrm>
              <a:off x="-236894" y="-318451"/>
              <a:ext cx="812800" cy="94615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6000" dirty="0" smtClean="0">
                  <a:solidFill>
                    <a:srgbClr val="000000"/>
                  </a:solidFill>
                  <a:latin typeface="Forum"/>
                  <a:ea typeface="Forum"/>
                  <a:cs typeface="Forum"/>
                  <a:sym typeface="Forum"/>
                </a:rPr>
                <a:t>12</a:t>
              </a:r>
              <a:endParaRPr dirty="0"/>
            </a:p>
          </p:txBody>
        </p:sp>
      </p:grpSp>
      <p:grpSp>
        <p:nvGrpSpPr>
          <p:cNvPr id="8" name="Google Shape;502;p16"/>
          <p:cNvGrpSpPr/>
          <p:nvPr/>
        </p:nvGrpSpPr>
        <p:grpSpPr>
          <a:xfrm>
            <a:off x="15965480" y="419851"/>
            <a:ext cx="1930634" cy="1797206"/>
            <a:chOff x="0" y="-9092"/>
            <a:chExt cx="2574179" cy="2396275"/>
          </a:xfrm>
        </p:grpSpPr>
        <p:grpSp>
          <p:nvGrpSpPr>
            <p:cNvPr id="9" name="Google Shape;503;p16"/>
            <p:cNvGrpSpPr/>
            <p:nvPr/>
          </p:nvGrpSpPr>
          <p:grpSpPr>
            <a:xfrm>
              <a:off x="0" y="-9092"/>
              <a:ext cx="155167" cy="164259"/>
              <a:chOff x="0" y="-47625"/>
              <a:chExt cx="812800" cy="860425"/>
            </a:xfrm>
          </p:grpSpPr>
          <p:sp>
            <p:nvSpPr>
              <p:cNvPr id="504" name="Google Shape;504;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05" name="Google Shape;505;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 name="Google Shape;506;p16"/>
            <p:cNvGrpSpPr/>
            <p:nvPr/>
          </p:nvGrpSpPr>
          <p:grpSpPr>
            <a:xfrm>
              <a:off x="0" y="438505"/>
              <a:ext cx="155167" cy="164259"/>
              <a:chOff x="0" y="-47625"/>
              <a:chExt cx="812800" cy="860425"/>
            </a:xfrm>
          </p:grpSpPr>
          <p:sp>
            <p:nvSpPr>
              <p:cNvPr id="507" name="Google Shape;507;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08" name="Google Shape;508;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 name="Google Shape;509;p16"/>
            <p:cNvGrpSpPr/>
            <p:nvPr/>
          </p:nvGrpSpPr>
          <p:grpSpPr>
            <a:xfrm>
              <a:off x="604753" y="-9092"/>
              <a:ext cx="155167" cy="164259"/>
              <a:chOff x="0" y="-47625"/>
              <a:chExt cx="812800" cy="860425"/>
            </a:xfrm>
          </p:grpSpPr>
          <p:sp>
            <p:nvSpPr>
              <p:cNvPr id="510" name="Google Shape;510;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11" name="Google Shape;511;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 name="Google Shape;512;p16"/>
            <p:cNvGrpSpPr/>
            <p:nvPr/>
          </p:nvGrpSpPr>
          <p:grpSpPr>
            <a:xfrm>
              <a:off x="604753" y="438505"/>
              <a:ext cx="155167" cy="164259"/>
              <a:chOff x="0" y="-47625"/>
              <a:chExt cx="812800" cy="860425"/>
            </a:xfrm>
          </p:grpSpPr>
          <p:sp>
            <p:nvSpPr>
              <p:cNvPr id="513" name="Google Shape;513;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14" name="Google Shape;514;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 name="Google Shape;515;p16"/>
            <p:cNvGrpSpPr/>
            <p:nvPr/>
          </p:nvGrpSpPr>
          <p:grpSpPr>
            <a:xfrm>
              <a:off x="1209506" y="-9092"/>
              <a:ext cx="155167" cy="164259"/>
              <a:chOff x="0" y="-47625"/>
              <a:chExt cx="812800" cy="860425"/>
            </a:xfrm>
          </p:grpSpPr>
          <p:sp>
            <p:nvSpPr>
              <p:cNvPr id="516" name="Google Shape;516;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17" name="Google Shape;517;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 name="Google Shape;518;p16"/>
            <p:cNvGrpSpPr/>
            <p:nvPr/>
          </p:nvGrpSpPr>
          <p:grpSpPr>
            <a:xfrm>
              <a:off x="1209506" y="438505"/>
              <a:ext cx="155167" cy="164259"/>
              <a:chOff x="0" y="-47625"/>
              <a:chExt cx="812800" cy="860425"/>
            </a:xfrm>
          </p:grpSpPr>
          <p:sp>
            <p:nvSpPr>
              <p:cNvPr id="519" name="Google Shape;519;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20" name="Google Shape;520;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 name="Google Shape;521;p16"/>
            <p:cNvGrpSpPr/>
            <p:nvPr/>
          </p:nvGrpSpPr>
          <p:grpSpPr>
            <a:xfrm>
              <a:off x="1814259" y="-9092"/>
              <a:ext cx="155167" cy="164259"/>
              <a:chOff x="0" y="-47625"/>
              <a:chExt cx="812800" cy="860425"/>
            </a:xfrm>
          </p:grpSpPr>
          <p:sp>
            <p:nvSpPr>
              <p:cNvPr id="522" name="Google Shape;522;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23" name="Google Shape;523;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 name="Google Shape;524;p16"/>
            <p:cNvGrpSpPr/>
            <p:nvPr/>
          </p:nvGrpSpPr>
          <p:grpSpPr>
            <a:xfrm>
              <a:off x="1814259" y="438505"/>
              <a:ext cx="155167" cy="164259"/>
              <a:chOff x="0" y="-47625"/>
              <a:chExt cx="812800" cy="860425"/>
            </a:xfrm>
          </p:grpSpPr>
          <p:sp>
            <p:nvSpPr>
              <p:cNvPr id="525" name="Google Shape;525;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26" name="Google Shape;526;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 name="Google Shape;527;p16"/>
            <p:cNvGrpSpPr/>
            <p:nvPr/>
          </p:nvGrpSpPr>
          <p:grpSpPr>
            <a:xfrm>
              <a:off x="2419012" y="-9092"/>
              <a:ext cx="155167" cy="164259"/>
              <a:chOff x="0" y="-47625"/>
              <a:chExt cx="812800" cy="860425"/>
            </a:xfrm>
          </p:grpSpPr>
          <p:sp>
            <p:nvSpPr>
              <p:cNvPr id="528" name="Google Shape;528;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29" name="Google Shape;529;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 name="Google Shape;530;p16"/>
            <p:cNvGrpSpPr/>
            <p:nvPr/>
          </p:nvGrpSpPr>
          <p:grpSpPr>
            <a:xfrm>
              <a:off x="2419012" y="438505"/>
              <a:ext cx="155167" cy="164259"/>
              <a:chOff x="0" y="-47625"/>
              <a:chExt cx="812800" cy="860425"/>
            </a:xfrm>
          </p:grpSpPr>
          <p:sp>
            <p:nvSpPr>
              <p:cNvPr id="531" name="Google Shape;531;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32" name="Google Shape;532;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9" name="Google Shape;533;p16"/>
            <p:cNvGrpSpPr/>
            <p:nvPr/>
          </p:nvGrpSpPr>
          <p:grpSpPr>
            <a:xfrm>
              <a:off x="0" y="884610"/>
              <a:ext cx="155167" cy="164259"/>
              <a:chOff x="0" y="-47625"/>
              <a:chExt cx="812800" cy="860425"/>
            </a:xfrm>
          </p:grpSpPr>
          <p:sp>
            <p:nvSpPr>
              <p:cNvPr id="534" name="Google Shape;534;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35" name="Google Shape;535;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0" name="Google Shape;536;p16"/>
            <p:cNvGrpSpPr/>
            <p:nvPr/>
          </p:nvGrpSpPr>
          <p:grpSpPr>
            <a:xfrm>
              <a:off x="604753" y="884610"/>
              <a:ext cx="155167" cy="164259"/>
              <a:chOff x="0" y="-47625"/>
              <a:chExt cx="812800" cy="860425"/>
            </a:xfrm>
          </p:grpSpPr>
          <p:sp>
            <p:nvSpPr>
              <p:cNvPr id="537" name="Google Shape;537;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38" name="Google Shape;538;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 name="Google Shape;539;p16"/>
            <p:cNvGrpSpPr/>
            <p:nvPr/>
          </p:nvGrpSpPr>
          <p:grpSpPr>
            <a:xfrm>
              <a:off x="1209506" y="884610"/>
              <a:ext cx="155167" cy="164259"/>
              <a:chOff x="0" y="-47625"/>
              <a:chExt cx="812800" cy="860425"/>
            </a:xfrm>
          </p:grpSpPr>
          <p:sp>
            <p:nvSpPr>
              <p:cNvPr id="540" name="Google Shape;540;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41" name="Google Shape;541;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 name="Google Shape;542;p16"/>
            <p:cNvGrpSpPr/>
            <p:nvPr/>
          </p:nvGrpSpPr>
          <p:grpSpPr>
            <a:xfrm>
              <a:off x="1814259" y="884610"/>
              <a:ext cx="155167" cy="164259"/>
              <a:chOff x="0" y="-47625"/>
              <a:chExt cx="812800" cy="860425"/>
            </a:xfrm>
          </p:grpSpPr>
          <p:sp>
            <p:nvSpPr>
              <p:cNvPr id="543" name="Google Shape;543;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44" name="Google Shape;544;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 name="Google Shape;545;p16"/>
            <p:cNvGrpSpPr/>
            <p:nvPr/>
          </p:nvGrpSpPr>
          <p:grpSpPr>
            <a:xfrm>
              <a:off x="2419012" y="884610"/>
              <a:ext cx="155167" cy="164259"/>
              <a:chOff x="0" y="-47625"/>
              <a:chExt cx="812800" cy="860425"/>
            </a:xfrm>
          </p:grpSpPr>
          <p:sp>
            <p:nvSpPr>
              <p:cNvPr id="546" name="Google Shape;546;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47" name="Google Shape;547;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4" name="Google Shape;548;p16"/>
            <p:cNvGrpSpPr/>
            <p:nvPr/>
          </p:nvGrpSpPr>
          <p:grpSpPr>
            <a:xfrm>
              <a:off x="0" y="1330714"/>
              <a:ext cx="155167" cy="164259"/>
              <a:chOff x="0" y="-47625"/>
              <a:chExt cx="812800" cy="860425"/>
            </a:xfrm>
          </p:grpSpPr>
          <p:sp>
            <p:nvSpPr>
              <p:cNvPr id="549" name="Google Shape;549;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50" name="Google Shape;550;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 name="Google Shape;551;p16"/>
            <p:cNvGrpSpPr/>
            <p:nvPr/>
          </p:nvGrpSpPr>
          <p:grpSpPr>
            <a:xfrm>
              <a:off x="604753" y="1330714"/>
              <a:ext cx="155167" cy="164259"/>
              <a:chOff x="0" y="-47625"/>
              <a:chExt cx="812800" cy="860425"/>
            </a:xfrm>
          </p:grpSpPr>
          <p:sp>
            <p:nvSpPr>
              <p:cNvPr id="552" name="Google Shape;552;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53" name="Google Shape;553;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6" name="Google Shape;554;p16"/>
            <p:cNvGrpSpPr/>
            <p:nvPr/>
          </p:nvGrpSpPr>
          <p:grpSpPr>
            <a:xfrm>
              <a:off x="1209506" y="1330714"/>
              <a:ext cx="155167" cy="164259"/>
              <a:chOff x="0" y="-47625"/>
              <a:chExt cx="812800" cy="860425"/>
            </a:xfrm>
          </p:grpSpPr>
          <p:sp>
            <p:nvSpPr>
              <p:cNvPr id="555" name="Google Shape;555;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56" name="Google Shape;556;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 name="Google Shape;557;p16"/>
            <p:cNvGrpSpPr/>
            <p:nvPr/>
          </p:nvGrpSpPr>
          <p:grpSpPr>
            <a:xfrm>
              <a:off x="1814259" y="1330714"/>
              <a:ext cx="155167" cy="164259"/>
              <a:chOff x="0" y="-47625"/>
              <a:chExt cx="812800" cy="860425"/>
            </a:xfrm>
          </p:grpSpPr>
          <p:sp>
            <p:nvSpPr>
              <p:cNvPr id="558" name="Google Shape;558;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59" name="Google Shape;559;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 name="Google Shape;560;p16"/>
            <p:cNvGrpSpPr/>
            <p:nvPr/>
          </p:nvGrpSpPr>
          <p:grpSpPr>
            <a:xfrm>
              <a:off x="2419012" y="1330714"/>
              <a:ext cx="155167" cy="164259"/>
              <a:chOff x="0" y="-47625"/>
              <a:chExt cx="812800" cy="860425"/>
            </a:xfrm>
          </p:grpSpPr>
          <p:sp>
            <p:nvSpPr>
              <p:cNvPr id="561" name="Google Shape;561;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62" name="Google Shape;562;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9" name="Google Shape;563;p16"/>
            <p:cNvGrpSpPr/>
            <p:nvPr/>
          </p:nvGrpSpPr>
          <p:grpSpPr>
            <a:xfrm>
              <a:off x="0" y="1776819"/>
              <a:ext cx="155167" cy="164259"/>
              <a:chOff x="0" y="-47625"/>
              <a:chExt cx="812800" cy="860425"/>
            </a:xfrm>
          </p:grpSpPr>
          <p:sp>
            <p:nvSpPr>
              <p:cNvPr id="564" name="Google Shape;564;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65" name="Google Shape;565;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0" name="Google Shape;566;p16"/>
            <p:cNvGrpSpPr/>
            <p:nvPr/>
          </p:nvGrpSpPr>
          <p:grpSpPr>
            <a:xfrm>
              <a:off x="604753" y="1776819"/>
              <a:ext cx="155167" cy="164259"/>
              <a:chOff x="0" y="-47625"/>
              <a:chExt cx="812800" cy="860425"/>
            </a:xfrm>
          </p:grpSpPr>
          <p:sp>
            <p:nvSpPr>
              <p:cNvPr id="567" name="Google Shape;567;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68" name="Google Shape;568;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1" name="Google Shape;569;p16"/>
            <p:cNvGrpSpPr/>
            <p:nvPr/>
          </p:nvGrpSpPr>
          <p:grpSpPr>
            <a:xfrm>
              <a:off x="1209506" y="1776819"/>
              <a:ext cx="155167" cy="164259"/>
              <a:chOff x="0" y="-47625"/>
              <a:chExt cx="812800" cy="860425"/>
            </a:xfrm>
          </p:grpSpPr>
          <p:sp>
            <p:nvSpPr>
              <p:cNvPr id="570" name="Google Shape;570;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71" name="Google Shape;571;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48" name="Google Shape;572;p16"/>
            <p:cNvGrpSpPr/>
            <p:nvPr/>
          </p:nvGrpSpPr>
          <p:grpSpPr>
            <a:xfrm>
              <a:off x="1814259" y="1776819"/>
              <a:ext cx="155167" cy="164259"/>
              <a:chOff x="0" y="-47625"/>
              <a:chExt cx="812800" cy="860425"/>
            </a:xfrm>
          </p:grpSpPr>
          <p:sp>
            <p:nvSpPr>
              <p:cNvPr id="573" name="Google Shape;573;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74" name="Google Shape;574;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49" name="Google Shape;575;p16"/>
            <p:cNvGrpSpPr/>
            <p:nvPr/>
          </p:nvGrpSpPr>
          <p:grpSpPr>
            <a:xfrm>
              <a:off x="2419012" y="1776819"/>
              <a:ext cx="155167" cy="164259"/>
              <a:chOff x="0" y="-47625"/>
              <a:chExt cx="812800" cy="860425"/>
            </a:xfrm>
          </p:grpSpPr>
          <p:sp>
            <p:nvSpPr>
              <p:cNvPr id="576" name="Google Shape;576;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77" name="Google Shape;577;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51" name="Google Shape;578;p16"/>
            <p:cNvGrpSpPr/>
            <p:nvPr/>
          </p:nvGrpSpPr>
          <p:grpSpPr>
            <a:xfrm>
              <a:off x="0" y="2222924"/>
              <a:ext cx="155167" cy="164259"/>
              <a:chOff x="0" y="-47625"/>
              <a:chExt cx="812800" cy="860425"/>
            </a:xfrm>
          </p:grpSpPr>
          <p:sp>
            <p:nvSpPr>
              <p:cNvPr id="579" name="Google Shape;579;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80" name="Google Shape;580;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52" name="Google Shape;581;p16"/>
            <p:cNvGrpSpPr/>
            <p:nvPr/>
          </p:nvGrpSpPr>
          <p:grpSpPr>
            <a:xfrm>
              <a:off x="604753" y="2222924"/>
              <a:ext cx="155167" cy="164259"/>
              <a:chOff x="0" y="-47625"/>
              <a:chExt cx="812800" cy="860425"/>
            </a:xfrm>
          </p:grpSpPr>
          <p:sp>
            <p:nvSpPr>
              <p:cNvPr id="582" name="Google Shape;582;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83" name="Google Shape;583;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54" name="Google Shape;584;p16"/>
            <p:cNvGrpSpPr/>
            <p:nvPr/>
          </p:nvGrpSpPr>
          <p:grpSpPr>
            <a:xfrm>
              <a:off x="1209506" y="2222924"/>
              <a:ext cx="155167" cy="164259"/>
              <a:chOff x="0" y="-47625"/>
              <a:chExt cx="812800" cy="860425"/>
            </a:xfrm>
          </p:grpSpPr>
          <p:sp>
            <p:nvSpPr>
              <p:cNvPr id="585" name="Google Shape;585;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86" name="Google Shape;586;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55" name="Google Shape;587;p16"/>
            <p:cNvGrpSpPr/>
            <p:nvPr/>
          </p:nvGrpSpPr>
          <p:grpSpPr>
            <a:xfrm>
              <a:off x="1814259" y="2222924"/>
              <a:ext cx="155167" cy="164259"/>
              <a:chOff x="0" y="-47625"/>
              <a:chExt cx="812800" cy="860425"/>
            </a:xfrm>
          </p:grpSpPr>
          <p:sp>
            <p:nvSpPr>
              <p:cNvPr id="588" name="Google Shape;588;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89" name="Google Shape;589;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56" name="Google Shape;590;p16"/>
            <p:cNvGrpSpPr/>
            <p:nvPr/>
          </p:nvGrpSpPr>
          <p:grpSpPr>
            <a:xfrm>
              <a:off x="2419012" y="2222924"/>
              <a:ext cx="155167" cy="164259"/>
              <a:chOff x="0" y="-47625"/>
              <a:chExt cx="812800" cy="860425"/>
            </a:xfrm>
          </p:grpSpPr>
          <p:sp>
            <p:nvSpPr>
              <p:cNvPr id="591" name="Google Shape;591;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92" name="Google Shape;592;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3257" name="Google Shape;593;p16"/>
          <p:cNvGrpSpPr/>
          <p:nvPr/>
        </p:nvGrpSpPr>
        <p:grpSpPr>
          <a:xfrm>
            <a:off x="493410" y="478646"/>
            <a:ext cx="1930634" cy="1797206"/>
            <a:chOff x="0" y="-9092"/>
            <a:chExt cx="2574179" cy="2396275"/>
          </a:xfrm>
        </p:grpSpPr>
        <p:grpSp>
          <p:nvGrpSpPr>
            <p:cNvPr id="53258" name="Google Shape;594;p16"/>
            <p:cNvGrpSpPr/>
            <p:nvPr/>
          </p:nvGrpSpPr>
          <p:grpSpPr>
            <a:xfrm>
              <a:off x="0" y="-9092"/>
              <a:ext cx="155167" cy="164259"/>
              <a:chOff x="0" y="-47625"/>
              <a:chExt cx="812800" cy="860425"/>
            </a:xfrm>
          </p:grpSpPr>
          <p:sp>
            <p:nvSpPr>
              <p:cNvPr id="595" name="Google Shape;595;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96" name="Google Shape;596;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59" name="Google Shape;597;p16"/>
            <p:cNvGrpSpPr/>
            <p:nvPr/>
          </p:nvGrpSpPr>
          <p:grpSpPr>
            <a:xfrm>
              <a:off x="0" y="438505"/>
              <a:ext cx="155167" cy="164259"/>
              <a:chOff x="0" y="-47625"/>
              <a:chExt cx="812800" cy="860425"/>
            </a:xfrm>
          </p:grpSpPr>
          <p:sp>
            <p:nvSpPr>
              <p:cNvPr id="598" name="Google Shape;598;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99" name="Google Shape;599;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60" name="Google Shape;600;p16"/>
            <p:cNvGrpSpPr/>
            <p:nvPr/>
          </p:nvGrpSpPr>
          <p:grpSpPr>
            <a:xfrm>
              <a:off x="604753" y="-9092"/>
              <a:ext cx="155167" cy="164259"/>
              <a:chOff x="0" y="-47625"/>
              <a:chExt cx="812800" cy="860425"/>
            </a:xfrm>
          </p:grpSpPr>
          <p:sp>
            <p:nvSpPr>
              <p:cNvPr id="601" name="Google Shape;601;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02" name="Google Shape;602;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61" name="Google Shape;603;p16"/>
            <p:cNvGrpSpPr/>
            <p:nvPr/>
          </p:nvGrpSpPr>
          <p:grpSpPr>
            <a:xfrm>
              <a:off x="604753" y="438505"/>
              <a:ext cx="155167" cy="164259"/>
              <a:chOff x="0" y="-47625"/>
              <a:chExt cx="812800" cy="860425"/>
            </a:xfrm>
          </p:grpSpPr>
          <p:sp>
            <p:nvSpPr>
              <p:cNvPr id="604" name="Google Shape;604;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05" name="Google Shape;605;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62" name="Google Shape;606;p16"/>
            <p:cNvGrpSpPr/>
            <p:nvPr/>
          </p:nvGrpSpPr>
          <p:grpSpPr>
            <a:xfrm>
              <a:off x="1209506" y="-9092"/>
              <a:ext cx="155167" cy="164259"/>
              <a:chOff x="0" y="-47625"/>
              <a:chExt cx="812800" cy="860425"/>
            </a:xfrm>
          </p:grpSpPr>
          <p:sp>
            <p:nvSpPr>
              <p:cNvPr id="607" name="Google Shape;607;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08" name="Google Shape;608;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63" name="Google Shape;609;p16"/>
            <p:cNvGrpSpPr/>
            <p:nvPr/>
          </p:nvGrpSpPr>
          <p:grpSpPr>
            <a:xfrm>
              <a:off x="1209506" y="438505"/>
              <a:ext cx="155167" cy="164259"/>
              <a:chOff x="0" y="-47625"/>
              <a:chExt cx="812800" cy="860425"/>
            </a:xfrm>
          </p:grpSpPr>
          <p:sp>
            <p:nvSpPr>
              <p:cNvPr id="610" name="Google Shape;610;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11" name="Google Shape;611;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64" name="Google Shape;612;p16"/>
            <p:cNvGrpSpPr/>
            <p:nvPr/>
          </p:nvGrpSpPr>
          <p:grpSpPr>
            <a:xfrm>
              <a:off x="1814259" y="-9092"/>
              <a:ext cx="155167" cy="164259"/>
              <a:chOff x="0" y="-47625"/>
              <a:chExt cx="812800" cy="860425"/>
            </a:xfrm>
          </p:grpSpPr>
          <p:sp>
            <p:nvSpPr>
              <p:cNvPr id="613" name="Google Shape;613;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14" name="Google Shape;614;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65" name="Google Shape;615;p16"/>
            <p:cNvGrpSpPr/>
            <p:nvPr/>
          </p:nvGrpSpPr>
          <p:grpSpPr>
            <a:xfrm>
              <a:off x="1814259" y="438505"/>
              <a:ext cx="155167" cy="164259"/>
              <a:chOff x="0" y="-47625"/>
              <a:chExt cx="812800" cy="860425"/>
            </a:xfrm>
          </p:grpSpPr>
          <p:sp>
            <p:nvSpPr>
              <p:cNvPr id="616" name="Google Shape;616;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17" name="Google Shape;617;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66" name="Google Shape;618;p16"/>
            <p:cNvGrpSpPr/>
            <p:nvPr/>
          </p:nvGrpSpPr>
          <p:grpSpPr>
            <a:xfrm>
              <a:off x="2419012" y="-9092"/>
              <a:ext cx="155167" cy="164259"/>
              <a:chOff x="0" y="-47625"/>
              <a:chExt cx="812800" cy="860425"/>
            </a:xfrm>
          </p:grpSpPr>
          <p:sp>
            <p:nvSpPr>
              <p:cNvPr id="619" name="Google Shape;619;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20" name="Google Shape;620;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67" name="Google Shape;621;p16"/>
            <p:cNvGrpSpPr/>
            <p:nvPr/>
          </p:nvGrpSpPr>
          <p:grpSpPr>
            <a:xfrm>
              <a:off x="2419012" y="438505"/>
              <a:ext cx="155167" cy="164259"/>
              <a:chOff x="0" y="-47625"/>
              <a:chExt cx="812800" cy="860425"/>
            </a:xfrm>
          </p:grpSpPr>
          <p:sp>
            <p:nvSpPr>
              <p:cNvPr id="622" name="Google Shape;622;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23" name="Google Shape;623;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68" name="Google Shape;624;p16"/>
            <p:cNvGrpSpPr/>
            <p:nvPr/>
          </p:nvGrpSpPr>
          <p:grpSpPr>
            <a:xfrm>
              <a:off x="0" y="884610"/>
              <a:ext cx="155167" cy="164259"/>
              <a:chOff x="0" y="-47625"/>
              <a:chExt cx="812800" cy="860425"/>
            </a:xfrm>
          </p:grpSpPr>
          <p:sp>
            <p:nvSpPr>
              <p:cNvPr id="625" name="Google Shape;625;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26" name="Google Shape;626;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69" name="Google Shape;627;p16"/>
            <p:cNvGrpSpPr/>
            <p:nvPr/>
          </p:nvGrpSpPr>
          <p:grpSpPr>
            <a:xfrm>
              <a:off x="604753" y="884610"/>
              <a:ext cx="155167" cy="164259"/>
              <a:chOff x="0" y="-47625"/>
              <a:chExt cx="812800" cy="860425"/>
            </a:xfrm>
          </p:grpSpPr>
          <p:sp>
            <p:nvSpPr>
              <p:cNvPr id="628" name="Google Shape;628;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29" name="Google Shape;629;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0" name="Google Shape;630;p16"/>
            <p:cNvGrpSpPr/>
            <p:nvPr/>
          </p:nvGrpSpPr>
          <p:grpSpPr>
            <a:xfrm>
              <a:off x="1209506" y="884610"/>
              <a:ext cx="155167" cy="164259"/>
              <a:chOff x="0" y="-47625"/>
              <a:chExt cx="812800" cy="860425"/>
            </a:xfrm>
          </p:grpSpPr>
          <p:sp>
            <p:nvSpPr>
              <p:cNvPr id="631" name="Google Shape;631;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32" name="Google Shape;632;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1" name="Google Shape;633;p16"/>
            <p:cNvGrpSpPr/>
            <p:nvPr/>
          </p:nvGrpSpPr>
          <p:grpSpPr>
            <a:xfrm>
              <a:off x="1814259" y="884610"/>
              <a:ext cx="155167" cy="164259"/>
              <a:chOff x="0" y="-47625"/>
              <a:chExt cx="812800" cy="860425"/>
            </a:xfrm>
          </p:grpSpPr>
          <p:sp>
            <p:nvSpPr>
              <p:cNvPr id="634" name="Google Shape;634;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35" name="Google Shape;635;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2" name="Google Shape;636;p16"/>
            <p:cNvGrpSpPr/>
            <p:nvPr/>
          </p:nvGrpSpPr>
          <p:grpSpPr>
            <a:xfrm>
              <a:off x="2419012" y="884610"/>
              <a:ext cx="155167" cy="164259"/>
              <a:chOff x="0" y="-47625"/>
              <a:chExt cx="812800" cy="860425"/>
            </a:xfrm>
          </p:grpSpPr>
          <p:sp>
            <p:nvSpPr>
              <p:cNvPr id="637" name="Google Shape;637;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38" name="Google Shape;638;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3" name="Google Shape;639;p16"/>
            <p:cNvGrpSpPr/>
            <p:nvPr/>
          </p:nvGrpSpPr>
          <p:grpSpPr>
            <a:xfrm>
              <a:off x="0" y="1330714"/>
              <a:ext cx="155167" cy="164259"/>
              <a:chOff x="0" y="-47625"/>
              <a:chExt cx="812800" cy="860425"/>
            </a:xfrm>
          </p:grpSpPr>
          <p:sp>
            <p:nvSpPr>
              <p:cNvPr id="640" name="Google Shape;640;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41" name="Google Shape;641;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4" name="Google Shape;642;p16"/>
            <p:cNvGrpSpPr/>
            <p:nvPr/>
          </p:nvGrpSpPr>
          <p:grpSpPr>
            <a:xfrm>
              <a:off x="604753" y="1330714"/>
              <a:ext cx="155167" cy="164259"/>
              <a:chOff x="0" y="-47625"/>
              <a:chExt cx="812800" cy="860425"/>
            </a:xfrm>
          </p:grpSpPr>
          <p:sp>
            <p:nvSpPr>
              <p:cNvPr id="643" name="Google Shape;643;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44" name="Google Shape;644;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5" name="Google Shape;645;p16"/>
            <p:cNvGrpSpPr/>
            <p:nvPr/>
          </p:nvGrpSpPr>
          <p:grpSpPr>
            <a:xfrm>
              <a:off x="1209506" y="1330714"/>
              <a:ext cx="155167" cy="164259"/>
              <a:chOff x="0" y="-47625"/>
              <a:chExt cx="812800" cy="860425"/>
            </a:xfrm>
          </p:grpSpPr>
          <p:sp>
            <p:nvSpPr>
              <p:cNvPr id="646" name="Google Shape;646;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47" name="Google Shape;647;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6" name="Google Shape;648;p16"/>
            <p:cNvGrpSpPr/>
            <p:nvPr/>
          </p:nvGrpSpPr>
          <p:grpSpPr>
            <a:xfrm>
              <a:off x="1814259" y="1330714"/>
              <a:ext cx="155167" cy="164259"/>
              <a:chOff x="0" y="-47625"/>
              <a:chExt cx="812800" cy="860425"/>
            </a:xfrm>
          </p:grpSpPr>
          <p:sp>
            <p:nvSpPr>
              <p:cNvPr id="649" name="Google Shape;649;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50" name="Google Shape;650;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7" name="Google Shape;651;p16"/>
            <p:cNvGrpSpPr/>
            <p:nvPr/>
          </p:nvGrpSpPr>
          <p:grpSpPr>
            <a:xfrm>
              <a:off x="2419012" y="1330714"/>
              <a:ext cx="155167" cy="164259"/>
              <a:chOff x="0" y="-47625"/>
              <a:chExt cx="812800" cy="860425"/>
            </a:xfrm>
          </p:grpSpPr>
          <p:sp>
            <p:nvSpPr>
              <p:cNvPr id="652" name="Google Shape;652;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53" name="Google Shape;653;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8" name="Google Shape;654;p16"/>
            <p:cNvGrpSpPr/>
            <p:nvPr/>
          </p:nvGrpSpPr>
          <p:grpSpPr>
            <a:xfrm>
              <a:off x="0" y="1776819"/>
              <a:ext cx="155167" cy="164259"/>
              <a:chOff x="0" y="-47625"/>
              <a:chExt cx="812800" cy="860425"/>
            </a:xfrm>
          </p:grpSpPr>
          <p:sp>
            <p:nvSpPr>
              <p:cNvPr id="655" name="Google Shape;655;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56" name="Google Shape;656;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9" name="Google Shape;657;p16"/>
            <p:cNvGrpSpPr/>
            <p:nvPr/>
          </p:nvGrpSpPr>
          <p:grpSpPr>
            <a:xfrm>
              <a:off x="604753" y="1776819"/>
              <a:ext cx="155167" cy="164259"/>
              <a:chOff x="0" y="-47625"/>
              <a:chExt cx="812800" cy="860425"/>
            </a:xfrm>
          </p:grpSpPr>
          <p:sp>
            <p:nvSpPr>
              <p:cNvPr id="658" name="Google Shape;658;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59" name="Google Shape;659;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800" name="Google Shape;660;p16"/>
            <p:cNvGrpSpPr/>
            <p:nvPr/>
          </p:nvGrpSpPr>
          <p:grpSpPr>
            <a:xfrm>
              <a:off x="1209506" y="1776819"/>
              <a:ext cx="155167" cy="164259"/>
              <a:chOff x="0" y="-47625"/>
              <a:chExt cx="812800" cy="860425"/>
            </a:xfrm>
          </p:grpSpPr>
          <p:sp>
            <p:nvSpPr>
              <p:cNvPr id="661" name="Google Shape;661;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62" name="Google Shape;662;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801" name="Google Shape;663;p16"/>
            <p:cNvGrpSpPr/>
            <p:nvPr/>
          </p:nvGrpSpPr>
          <p:grpSpPr>
            <a:xfrm>
              <a:off x="1814259" y="1776819"/>
              <a:ext cx="155167" cy="164259"/>
              <a:chOff x="0" y="-47625"/>
              <a:chExt cx="812800" cy="860425"/>
            </a:xfrm>
          </p:grpSpPr>
          <p:sp>
            <p:nvSpPr>
              <p:cNvPr id="664" name="Google Shape;664;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65" name="Google Shape;665;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802" name="Google Shape;666;p16"/>
            <p:cNvGrpSpPr/>
            <p:nvPr/>
          </p:nvGrpSpPr>
          <p:grpSpPr>
            <a:xfrm>
              <a:off x="2419012" y="1776819"/>
              <a:ext cx="155167" cy="164259"/>
              <a:chOff x="0" y="-47625"/>
              <a:chExt cx="812800" cy="860425"/>
            </a:xfrm>
          </p:grpSpPr>
          <p:sp>
            <p:nvSpPr>
              <p:cNvPr id="667" name="Google Shape;667;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68" name="Google Shape;668;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803" name="Google Shape;669;p16"/>
            <p:cNvGrpSpPr/>
            <p:nvPr/>
          </p:nvGrpSpPr>
          <p:grpSpPr>
            <a:xfrm>
              <a:off x="0" y="2222924"/>
              <a:ext cx="155167" cy="164259"/>
              <a:chOff x="0" y="-47625"/>
              <a:chExt cx="812800" cy="860425"/>
            </a:xfrm>
          </p:grpSpPr>
          <p:sp>
            <p:nvSpPr>
              <p:cNvPr id="670" name="Google Shape;670;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71" name="Google Shape;671;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804" name="Google Shape;672;p16"/>
            <p:cNvGrpSpPr/>
            <p:nvPr/>
          </p:nvGrpSpPr>
          <p:grpSpPr>
            <a:xfrm>
              <a:off x="604753" y="2222924"/>
              <a:ext cx="155167" cy="164259"/>
              <a:chOff x="0" y="-47625"/>
              <a:chExt cx="812800" cy="860425"/>
            </a:xfrm>
          </p:grpSpPr>
          <p:sp>
            <p:nvSpPr>
              <p:cNvPr id="673" name="Google Shape;673;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74" name="Google Shape;674;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805" name="Google Shape;675;p16"/>
            <p:cNvGrpSpPr/>
            <p:nvPr/>
          </p:nvGrpSpPr>
          <p:grpSpPr>
            <a:xfrm>
              <a:off x="1209506" y="2222924"/>
              <a:ext cx="155167" cy="164259"/>
              <a:chOff x="0" y="-47625"/>
              <a:chExt cx="812800" cy="860425"/>
            </a:xfrm>
          </p:grpSpPr>
          <p:sp>
            <p:nvSpPr>
              <p:cNvPr id="676" name="Google Shape;676;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77" name="Google Shape;677;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806" name="Google Shape;678;p16"/>
            <p:cNvGrpSpPr/>
            <p:nvPr/>
          </p:nvGrpSpPr>
          <p:grpSpPr>
            <a:xfrm>
              <a:off x="1814259" y="2222924"/>
              <a:ext cx="155167" cy="164259"/>
              <a:chOff x="0" y="-47625"/>
              <a:chExt cx="812800" cy="860425"/>
            </a:xfrm>
          </p:grpSpPr>
          <p:sp>
            <p:nvSpPr>
              <p:cNvPr id="679" name="Google Shape;679;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80" name="Google Shape;680;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810" name="Google Shape;681;p16"/>
            <p:cNvGrpSpPr/>
            <p:nvPr/>
          </p:nvGrpSpPr>
          <p:grpSpPr>
            <a:xfrm>
              <a:off x="2419012" y="2222924"/>
              <a:ext cx="155167" cy="164259"/>
              <a:chOff x="0" y="-47625"/>
              <a:chExt cx="812800" cy="860425"/>
            </a:xfrm>
          </p:grpSpPr>
          <p:sp>
            <p:nvSpPr>
              <p:cNvPr id="682" name="Google Shape;682;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83" name="Google Shape;683;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53250" name="AutoShape 2" descr="Важнее компьютера — как паровой двигатель изменил мир - Рамблер/новос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3253" name="AutoShape 5" descr="Висячий (подвесной) мост. Конструкция и детали - stroyone.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4753" name="Rectangle 1"/>
          <p:cNvSpPr>
            <a:spLocks noChangeArrowheads="1"/>
          </p:cNvSpPr>
          <p:nvPr/>
        </p:nvSpPr>
        <p:spPr bwMode="auto">
          <a:xfrm>
            <a:off x="696686" y="4755718"/>
            <a:ext cx="5123543"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ClrTx/>
            </a:pPr>
            <a:r>
              <a:rPr lang="en-US" sz="3200" dirty="0" smtClean="0"/>
              <a:t>sustainable</a:t>
            </a:r>
            <a:r>
              <a:rPr lang="ru-RU" sz="3200" dirty="0" smtClean="0"/>
              <a:t> |</a:t>
            </a:r>
            <a:r>
              <a:rPr lang="en-US" sz="3200" dirty="0" smtClean="0"/>
              <a:t>s</a:t>
            </a:r>
            <a:r>
              <a:rPr lang="ru-RU" sz="3200" dirty="0" err="1" smtClean="0"/>
              <a:t>əˈ</a:t>
            </a:r>
            <a:r>
              <a:rPr lang="en-US" sz="3200" dirty="0" err="1" smtClean="0"/>
              <a:t>ste</a:t>
            </a:r>
            <a:r>
              <a:rPr lang="ru-RU" sz="3200" dirty="0" err="1" smtClean="0"/>
              <a:t>ɪ</a:t>
            </a:r>
            <a:r>
              <a:rPr lang="en-US" sz="3200" dirty="0" smtClean="0"/>
              <a:t>n</a:t>
            </a:r>
            <a:r>
              <a:rPr lang="ru-RU" sz="3200" dirty="0" err="1" smtClean="0"/>
              <a:t>ə</a:t>
            </a:r>
            <a:r>
              <a:rPr lang="en-US" sz="3200" dirty="0" smtClean="0"/>
              <a:t>b</a:t>
            </a:r>
            <a:r>
              <a:rPr lang="ru-RU" sz="3200" dirty="0" err="1" smtClean="0"/>
              <a:t>(ə</a:t>
            </a:r>
            <a:r>
              <a:rPr lang="ru-RU" sz="3200" dirty="0" smtClean="0"/>
              <a:t>)</a:t>
            </a:r>
            <a:r>
              <a:rPr lang="en-US" sz="3200" dirty="0" smtClean="0"/>
              <a:t>l</a:t>
            </a:r>
            <a:r>
              <a:rPr lang="ru-RU" sz="3200" dirty="0" smtClean="0"/>
              <a:t>| устойчивый</a:t>
            </a:r>
            <a:r>
              <a:rPr lang="en-US" sz="3200" dirty="0" smtClean="0"/>
              <a:t> </a:t>
            </a:r>
            <a:r>
              <a:rPr lang="ru-RU" sz="3200" dirty="0" err="1" smtClean="0"/>
              <a:t>экологичный</a:t>
            </a:r>
            <a:endParaRPr lang="ru-RU" sz="3200" dirty="0" smtClean="0"/>
          </a:p>
        </p:txBody>
      </p:sp>
      <p:pic>
        <p:nvPicPr>
          <p:cNvPr id="77826" name="Picture 2"/>
          <p:cNvPicPr>
            <a:picLocks noChangeAspect="1" noChangeArrowheads="1"/>
          </p:cNvPicPr>
          <p:nvPr/>
        </p:nvPicPr>
        <p:blipFill>
          <a:blip r:embed="rId4"/>
          <a:srcRect/>
          <a:stretch>
            <a:fillRect/>
          </a:stretch>
        </p:blipFill>
        <p:spPr bwMode="auto">
          <a:xfrm>
            <a:off x="798286" y="5921830"/>
            <a:ext cx="4905828" cy="3701142"/>
          </a:xfrm>
          <a:prstGeom prst="rect">
            <a:avLst/>
          </a:prstGeom>
          <a:noFill/>
          <a:ln w="9525">
            <a:noFill/>
            <a:miter lim="800000"/>
            <a:headEnd/>
            <a:tailEnd/>
          </a:ln>
        </p:spPr>
      </p:pic>
      <p:pic>
        <p:nvPicPr>
          <p:cNvPr id="77827" name="Picture 3"/>
          <p:cNvPicPr>
            <a:picLocks noChangeAspect="1" noChangeArrowheads="1"/>
          </p:cNvPicPr>
          <p:nvPr/>
        </p:nvPicPr>
        <p:blipFill>
          <a:blip r:embed="rId5"/>
          <a:srcRect/>
          <a:stretch>
            <a:fillRect/>
          </a:stretch>
        </p:blipFill>
        <p:spPr bwMode="auto">
          <a:xfrm>
            <a:off x="6691085" y="6081485"/>
            <a:ext cx="4659085" cy="3744685"/>
          </a:xfrm>
          <a:prstGeom prst="rect">
            <a:avLst/>
          </a:prstGeom>
          <a:noFill/>
          <a:ln w="9525">
            <a:noFill/>
            <a:miter lim="800000"/>
            <a:headEnd/>
            <a:tailEnd/>
          </a:ln>
        </p:spPr>
      </p:pic>
      <p:pic>
        <p:nvPicPr>
          <p:cNvPr id="77828" name="Picture 4"/>
          <p:cNvPicPr>
            <a:picLocks noChangeAspect="1" noChangeArrowheads="1"/>
          </p:cNvPicPr>
          <p:nvPr/>
        </p:nvPicPr>
        <p:blipFill>
          <a:blip r:embed="rId6"/>
          <a:srcRect/>
          <a:stretch>
            <a:fillRect/>
          </a:stretch>
        </p:blipFill>
        <p:spPr bwMode="auto">
          <a:xfrm>
            <a:off x="12351658" y="6168571"/>
            <a:ext cx="4862286"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Google Shape;476;p16"/>
          <p:cNvPicPr preferRelativeResize="0"/>
          <p:nvPr/>
        </p:nvPicPr>
        <p:blipFill rotWithShape="1">
          <a:blip r:embed="rId3">
            <a:alphaModFix/>
          </a:blip>
          <a:srcRect l="-24999" t="22472" r="-24998" b="21276"/>
          <a:stretch/>
        </p:blipFill>
        <p:spPr>
          <a:xfrm>
            <a:off x="-4572000" y="0"/>
            <a:ext cx="27432000" cy="10287000"/>
          </a:xfrm>
          <a:prstGeom prst="rect">
            <a:avLst/>
          </a:prstGeom>
          <a:noFill/>
          <a:ln>
            <a:noFill/>
          </a:ln>
        </p:spPr>
      </p:pic>
      <p:grpSp>
        <p:nvGrpSpPr>
          <p:cNvPr id="2" name="Google Shape;477;p16"/>
          <p:cNvGrpSpPr/>
          <p:nvPr/>
        </p:nvGrpSpPr>
        <p:grpSpPr>
          <a:xfrm>
            <a:off x="580572" y="1814286"/>
            <a:ext cx="5342363" cy="8153285"/>
            <a:chOff x="0" y="-47625"/>
            <a:chExt cx="1316049" cy="1695264"/>
          </a:xfrm>
        </p:grpSpPr>
        <p:sp>
          <p:nvSpPr>
            <p:cNvPr id="478" name="Google Shape;478;p16"/>
            <p:cNvSpPr/>
            <p:nvPr/>
          </p:nvSpPr>
          <p:spPr>
            <a:xfrm>
              <a:off x="0" y="0"/>
              <a:ext cx="1316049" cy="1647639"/>
            </a:xfrm>
            <a:custGeom>
              <a:avLst/>
              <a:gdLst/>
              <a:ahLst/>
              <a:cxnLst/>
              <a:rect l="l" t="t" r="r" b="b"/>
              <a:pathLst>
                <a:path w="1316049" h="1647639" extrusionOk="0">
                  <a:moveTo>
                    <a:pt x="0" y="0"/>
                  </a:moveTo>
                  <a:lnTo>
                    <a:pt x="1316049" y="0"/>
                  </a:lnTo>
                  <a:lnTo>
                    <a:pt x="1316049" y="1647639"/>
                  </a:lnTo>
                  <a:lnTo>
                    <a:pt x="0" y="1647639"/>
                  </a:lnTo>
                  <a:close/>
                </a:path>
              </a:pathLst>
            </a:custGeom>
            <a:solidFill>
              <a:srgbClr val="000000">
                <a:alpha val="0"/>
              </a:srgbClr>
            </a:solidFill>
            <a:ln w="38100" cap="flat" cmpd="sng">
              <a:solidFill>
                <a:srgbClr val="000000"/>
              </a:solidFill>
              <a:prstDash val="solid"/>
              <a:round/>
              <a:headEnd type="none" w="sm" len="sm"/>
              <a:tailEnd type="none" w="sm" len="sm"/>
            </a:ln>
          </p:spPr>
        </p:sp>
        <p:sp>
          <p:nvSpPr>
            <p:cNvPr id="479" name="Google Shape;479;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 name="Google Shape;480;p16"/>
          <p:cNvGrpSpPr/>
          <p:nvPr/>
        </p:nvGrpSpPr>
        <p:grpSpPr>
          <a:xfrm>
            <a:off x="6645563" y="1988457"/>
            <a:ext cx="4996875" cy="8008142"/>
            <a:chOff x="0" y="-47625"/>
            <a:chExt cx="1316049" cy="1695264"/>
          </a:xfrm>
        </p:grpSpPr>
        <p:sp>
          <p:nvSpPr>
            <p:cNvPr id="481" name="Google Shape;481;p16"/>
            <p:cNvSpPr/>
            <p:nvPr/>
          </p:nvSpPr>
          <p:spPr>
            <a:xfrm>
              <a:off x="0" y="0"/>
              <a:ext cx="1316049" cy="1647639"/>
            </a:xfrm>
            <a:custGeom>
              <a:avLst/>
              <a:gdLst/>
              <a:ahLst/>
              <a:cxnLst/>
              <a:rect l="l" t="t" r="r" b="b"/>
              <a:pathLst>
                <a:path w="1316049" h="1647639" extrusionOk="0">
                  <a:moveTo>
                    <a:pt x="0" y="0"/>
                  </a:moveTo>
                  <a:lnTo>
                    <a:pt x="1316049" y="0"/>
                  </a:lnTo>
                  <a:lnTo>
                    <a:pt x="1316049" y="1647639"/>
                  </a:lnTo>
                  <a:lnTo>
                    <a:pt x="0" y="1647639"/>
                  </a:lnTo>
                  <a:close/>
                </a:path>
              </a:pathLst>
            </a:custGeom>
            <a:solidFill>
              <a:srgbClr val="000000">
                <a:alpha val="0"/>
              </a:srgbClr>
            </a:solidFill>
            <a:ln w="38100" cap="flat" cmpd="sng">
              <a:solidFill>
                <a:srgbClr val="000000"/>
              </a:solidFill>
              <a:prstDash val="solid"/>
              <a:round/>
              <a:headEnd type="none" w="sm" len="sm"/>
              <a:tailEnd type="none" w="sm" len="sm"/>
            </a:ln>
          </p:spPr>
        </p:sp>
        <p:sp>
          <p:nvSpPr>
            <p:cNvPr id="482" name="Google Shape;482;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 name="Google Shape;483;p16"/>
          <p:cNvGrpSpPr/>
          <p:nvPr/>
        </p:nvGrpSpPr>
        <p:grpSpPr>
          <a:xfrm>
            <a:off x="12277980" y="1973943"/>
            <a:ext cx="4996875" cy="8022656"/>
            <a:chOff x="0" y="-47625"/>
            <a:chExt cx="1316049" cy="1695264"/>
          </a:xfrm>
        </p:grpSpPr>
        <p:sp>
          <p:nvSpPr>
            <p:cNvPr id="484" name="Google Shape;484;p16"/>
            <p:cNvSpPr/>
            <p:nvPr/>
          </p:nvSpPr>
          <p:spPr>
            <a:xfrm>
              <a:off x="0" y="0"/>
              <a:ext cx="1316049" cy="1647639"/>
            </a:xfrm>
            <a:custGeom>
              <a:avLst/>
              <a:gdLst/>
              <a:ahLst/>
              <a:cxnLst/>
              <a:rect l="l" t="t" r="r" b="b"/>
              <a:pathLst>
                <a:path w="1316049" h="1647639" extrusionOk="0">
                  <a:moveTo>
                    <a:pt x="0" y="0"/>
                  </a:moveTo>
                  <a:lnTo>
                    <a:pt x="1316049" y="0"/>
                  </a:lnTo>
                  <a:lnTo>
                    <a:pt x="1316049" y="1647639"/>
                  </a:lnTo>
                  <a:lnTo>
                    <a:pt x="0" y="1647639"/>
                  </a:lnTo>
                  <a:close/>
                </a:path>
              </a:pathLst>
            </a:custGeom>
            <a:solidFill>
              <a:srgbClr val="000000">
                <a:alpha val="0"/>
              </a:srgbClr>
            </a:solidFill>
            <a:ln w="38100" cap="flat" cmpd="sng">
              <a:solidFill>
                <a:srgbClr val="000000"/>
              </a:solidFill>
              <a:prstDash val="solid"/>
              <a:round/>
              <a:headEnd type="none" w="sm" len="sm"/>
              <a:tailEnd type="none" w="sm" len="sm"/>
            </a:ln>
          </p:spPr>
        </p:sp>
        <p:sp>
          <p:nvSpPr>
            <p:cNvPr id="485" name="Google Shape;485;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89" name="Google Shape;489;p16"/>
          <p:cNvSpPr txBox="1"/>
          <p:nvPr/>
        </p:nvSpPr>
        <p:spPr>
          <a:xfrm>
            <a:off x="6662057" y="4436182"/>
            <a:ext cx="4992914" cy="492443"/>
          </a:xfrm>
          <a:prstGeom prst="rect">
            <a:avLst/>
          </a:prstGeom>
          <a:noFill/>
          <a:ln>
            <a:noFill/>
          </a:ln>
        </p:spPr>
        <p:txBody>
          <a:bodyPr spcFirstLastPara="1" wrap="square" lIns="0" tIns="0" rIns="0" bIns="0" anchor="t" anchorCtr="0">
            <a:spAutoFit/>
          </a:bodyPr>
          <a:lstStyle/>
          <a:p>
            <a:r>
              <a:rPr lang="en-US" sz="3200" dirty="0" smtClean="0"/>
              <a:t>to impact on</a:t>
            </a:r>
            <a:r>
              <a:rPr lang="ru-RU" sz="3200" dirty="0" smtClean="0"/>
              <a:t> влияние на</a:t>
            </a:r>
            <a:endParaRPr lang="ru-RU" sz="3200" dirty="0"/>
          </a:p>
        </p:txBody>
      </p:sp>
      <p:sp>
        <p:nvSpPr>
          <p:cNvPr id="490" name="Google Shape;490;p16"/>
          <p:cNvSpPr txBox="1"/>
          <p:nvPr/>
        </p:nvSpPr>
        <p:spPr>
          <a:xfrm>
            <a:off x="1225900" y="4540925"/>
            <a:ext cx="4657200" cy="904863"/>
          </a:xfrm>
          <a:prstGeom prst="rect">
            <a:avLst/>
          </a:prstGeom>
          <a:noFill/>
          <a:ln>
            <a:noFill/>
          </a:ln>
        </p:spPr>
        <p:txBody>
          <a:bodyPr spcFirstLastPara="1" wrap="square" lIns="0" tIns="0" rIns="0" bIns="0" anchor="t" anchorCtr="0">
            <a:spAutoFit/>
          </a:bodyPr>
          <a:lstStyle/>
          <a:p>
            <a:pPr algn="ctr">
              <a:lnSpc>
                <a:spcPct val="140016"/>
              </a:lnSpc>
            </a:pPr>
            <a:endParaRPr lang="ru-RU" sz="2800" dirty="0" smtClean="0"/>
          </a:p>
          <a:p>
            <a:pPr marL="0" marR="0" lvl="0" indent="0" algn="ctr" rtl="0">
              <a:lnSpc>
                <a:spcPct val="140016"/>
              </a:lnSpc>
              <a:spcBef>
                <a:spcPts val="0"/>
              </a:spcBef>
              <a:spcAft>
                <a:spcPts val="0"/>
              </a:spcAft>
              <a:buNone/>
            </a:pPr>
            <a:endParaRPr dirty="0"/>
          </a:p>
        </p:txBody>
      </p:sp>
      <p:sp>
        <p:nvSpPr>
          <p:cNvPr id="491" name="Google Shape;491;p16"/>
          <p:cNvSpPr txBox="1"/>
          <p:nvPr/>
        </p:nvSpPr>
        <p:spPr>
          <a:xfrm>
            <a:off x="12467771" y="4354286"/>
            <a:ext cx="4920344" cy="984885"/>
          </a:xfrm>
          <a:prstGeom prst="rect">
            <a:avLst/>
          </a:prstGeom>
          <a:noFill/>
          <a:ln>
            <a:noFill/>
          </a:ln>
        </p:spPr>
        <p:txBody>
          <a:bodyPr spcFirstLastPara="1" wrap="square" lIns="0" tIns="0" rIns="0" bIns="0" anchor="t" anchorCtr="0">
            <a:spAutoFit/>
          </a:bodyPr>
          <a:lstStyle/>
          <a:p>
            <a:r>
              <a:rPr lang="en-US" sz="3200" dirty="0" smtClean="0"/>
              <a:t>to invent</a:t>
            </a:r>
            <a:r>
              <a:rPr lang="ru-RU" sz="3200" dirty="0" smtClean="0"/>
              <a:t> изобретать, создавать</a:t>
            </a:r>
            <a:endParaRPr lang="ru-RU" sz="3200" dirty="0"/>
          </a:p>
        </p:txBody>
      </p:sp>
      <p:sp>
        <p:nvSpPr>
          <p:cNvPr id="492" name="Google Shape;492;p16"/>
          <p:cNvSpPr txBox="1"/>
          <p:nvPr/>
        </p:nvSpPr>
        <p:spPr>
          <a:xfrm>
            <a:off x="616899" y="554707"/>
            <a:ext cx="17054203" cy="1218795"/>
          </a:xfrm>
          <a:prstGeom prst="rect">
            <a:avLst/>
          </a:prstGeom>
          <a:noFill/>
          <a:ln>
            <a:noFill/>
          </a:ln>
        </p:spPr>
        <p:txBody>
          <a:bodyPr spcFirstLastPara="1" wrap="square" lIns="0" tIns="0" rIns="0" bIns="0" anchor="t" anchorCtr="0">
            <a:spAutoFit/>
          </a:bodyPr>
          <a:lstStyle/>
          <a:p>
            <a:pPr lvl="0" algn="ctr">
              <a:lnSpc>
                <a:spcPct val="120000"/>
              </a:lnSpc>
            </a:pPr>
            <a:r>
              <a:rPr lang="en-US" sz="6600" dirty="0" smtClean="0"/>
              <a:t>Let`s read and write new words.</a:t>
            </a:r>
            <a:endParaRPr dirty="0"/>
          </a:p>
        </p:txBody>
      </p:sp>
      <p:grpSp>
        <p:nvGrpSpPr>
          <p:cNvPr id="5" name="Google Shape;493;p16"/>
          <p:cNvGrpSpPr/>
          <p:nvPr/>
        </p:nvGrpSpPr>
        <p:grpSpPr>
          <a:xfrm>
            <a:off x="1967926" y="1870332"/>
            <a:ext cx="3086095" cy="3592418"/>
            <a:chOff x="-227983" y="-324130"/>
            <a:chExt cx="812800" cy="946150"/>
          </a:xfrm>
        </p:grpSpPr>
        <p:sp>
          <p:nvSpPr>
            <p:cNvPr id="494" name="Google Shape;494;p16"/>
            <p:cNvSpPr/>
            <p:nvPr/>
          </p:nvSpPr>
          <p:spPr>
            <a:xfrm>
              <a:off x="0" y="0"/>
              <a:ext cx="334218" cy="329318"/>
            </a:xfrm>
            <a:custGeom>
              <a:avLst/>
              <a:gdLst/>
              <a:ahLst/>
              <a:cxnLst/>
              <a:rect l="l" t="t" r="r" b="b"/>
              <a:pathLst>
                <a:path w="334218" h="329318" extrusionOk="0">
                  <a:moveTo>
                    <a:pt x="0" y="0"/>
                  </a:moveTo>
                  <a:lnTo>
                    <a:pt x="334218" y="0"/>
                  </a:lnTo>
                  <a:lnTo>
                    <a:pt x="334218" y="329318"/>
                  </a:lnTo>
                  <a:lnTo>
                    <a:pt x="0" y="329318"/>
                  </a:lnTo>
                  <a:close/>
                </a:path>
              </a:pathLst>
            </a:custGeom>
            <a:solidFill>
              <a:srgbClr val="6CE5E8"/>
            </a:solidFill>
            <a:ln w="38100" cap="flat" cmpd="sng">
              <a:solidFill>
                <a:srgbClr val="000000"/>
              </a:solidFill>
              <a:prstDash val="solid"/>
              <a:round/>
              <a:headEnd type="none" w="sm" len="sm"/>
              <a:tailEnd type="none" w="sm" len="sm"/>
            </a:ln>
          </p:spPr>
        </p:sp>
        <p:sp>
          <p:nvSpPr>
            <p:cNvPr id="495" name="Google Shape;495;p16"/>
            <p:cNvSpPr txBox="1"/>
            <p:nvPr/>
          </p:nvSpPr>
          <p:spPr>
            <a:xfrm>
              <a:off x="-227983" y="-324130"/>
              <a:ext cx="812800" cy="94615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6000" dirty="0" smtClean="0">
                  <a:solidFill>
                    <a:srgbClr val="000000"/>
                  </a:solidFill>
                  <a:latin typeface="Forum"/>
                  <a:ea typeface="Forum"/>
                  <a:cs typeface="Forum"/>
                  <a:sym typeface="Forum"/>
                </a:rPr>
                <a:t>1</a:t>
              </a:r>
              <a:r>
                <a:rPr lang="ru-RU" sz="6000" dirty="0" smtClean="0">
                  <a:solidFill>
                    <a:srgbClr val="000000"/>
                  </a:solidFill>
                  <a:latin typeface="Forum"/>
                  <a:ea typeface="Forum"/>
                  <a:cs typeface="Forum"/>
                  <a:sym typeface="Forum"/>
                </a:rPr>
                <a:t>3</a:t>
              </a:r>
              <a:endParaRPr dirty="0"/>
            </a:p>
          </p:txBody>
        </p:sp>
      </p:grpSp>
      <p:grpSp>
        <p:nvGrpSpPr>
          <p:cNvPr id="6" name="Google Shape;496;p16"/>
          <p:cNvGrpSpPr/>
          <p:nvPr/>
        </p:nvGrpSpPr>
        <p:grpSpPr>
          <a:xfrm>
            <a:off x="7627944" y="1944510"/>
            <a:ext cx="3086095" cy="3592418"/>
            <a:chOff x="-232182" y="-308416"/>
            <a:chExt cx="812800" cy="946150"/>
          </a:xfrm>
        </p:grpSpPr>
        <p:sp>
          <p:nvSpPr>
            <p:cNvPr id="497" name="Google Shape;497;p16"/>
            <p:cNvSpPr/>
            <p:nvPr/>
          </p:nvSpPr>
          <p:spPr>
            <a:xfrm>
              <a:off x="0" y="0"/>
              <a:ext cx="334218" cy="329318"/>
            </a:xfrm>
            <a:custGeom>
              <a:avLst/>
              <a:gdLst/>
              <a:ahLst/>
              <a:cxnLst/>
              <a:rect l="l" t="t" r="r" b="b"/>
              <a:pathLst>
                <a:path w="334218" h="329318" extrusionOk="0">
                  <a:moveTo>
                    <a:pt x="0" y="0"/>
                  </a:moveTo>
                  <a:lnTo>
                    <a:pt x="334218" y="0"/>
                  </a:lnTo>
                  <a:lnTo>
                    <a:pt x="334218" y="329318"/>
                  </a:lnTo>
                  <a:lnTo>
                    <a:pt x="0" y="329318"/>
                  </a:lnTo>
                  <a:close/>
                </a:path>
              </a:pathLst>
            </a:custGeom>
            <a:solidFill>
              <a:srgbClr val="6CE5E8"/>
            </a:solidFill>
            <a:ln w="38100" cap="flat" cmpd="sng">
              <a:solidFill>
                <a:srgbClr val="000000"/>
              </a:solidFill>
              <a:prstDash val="solid"/>
              <a:round/>
              <a:headEnd type="none" w="sm" len="sm"/>
              <a:tailEnd type="none" w="sm" len="sm"/>
            </a:ln>
          </p:spPr>
        </p:sp>
        <p:sp>
          <p:nvSpPr>
            <p:cNvPr id="498" name="Google Shape;498;p16"/>
            <p:cNvSpPr txBox="1"/>
            <p:nvPr/>
          </p:nvSpPr>
          <p:spPr>
            <a:xfrm>
              <a:off x="-232182" y="-308416"/>
              <a:ext cx="812800" cy="94615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6000" dirty="0" smtClean="0">
                  <a:solidFill>
                    <a:srgbClr val="000000"/>
                  </a:solidFill>
                  <a:latin typeface="Forum"/>
                  <a:ea typeface="Forum"/>
                  <a:cs typeface="Forum"/>
                  <a:sym typeface="Forum"/>
                </a:rPr>
                <a:t>1</a:t>
              </a:r>
              <a:r>
                <a:rPr lang="ru-RU" sz="6000" dirty="0" smtClean="0">
                  <a:solidFill>
                    <a:srgbClr val="000000"/>
                  </a:solidFill>
                  <a:latin typeface="Forum"/>
                  <a:ea typeface="Forum"/>
                  <a:cs typeface="Forum"/>
                  <a:sym typeface="Forum"/>
                </a:rPr>
                <a:t>4</a:t>
              </a:r>
              <a:endParaRPr dirty="0"/>
            </a:p>
          </p:txBody>
        </p:sp>
      </p:grpSp>
      <p:grpSp>
        <p:nvGrpSpPr>
          <p:cNvPr id="7" name="Google Shape;499;p16"/>
          <p:cNvGrpSpPr/>
          <p:nvPr/>
        </p:nvGrpSpPr>
        <p:grpSpPr>
          <a:xfrm>
            <a:off x="13242472" y="1906409"/>
            <a:ext cx="3086095" cy="3592418"/>
            <a:chOff x="-236894" y="-318451"/>
            <a:chExt cx="812800" cy="946150"/>
          </a:xfrm>
        </p:grpSpPr>
        <p:sp>
          <p:nvSpPr>
            <p:cNvPr id="500" name="Google Shape;500;p16"/>
            <p:cNvSpPr/>
            <p:nvPr/>
          </p:nvSpPr>
          <p:spPr>
            <a:xfrm>
              <a:off x="0" y="0"/>
              <a:ext cx="334218" cy="329318"/>
            </a:xfrm>
            <a:custGeom>
              <a:avLst/>
              <a:gdLst/>
              <a:ahLst/>
              <a:cxnLst/>
              <a:rect l="l" t="t" r="r" b="b"/>
              <a:pathLst>
                <a:path w="334218" h="329318" extrusionOk="0">
                  <a:moveTo>
                    <a:pt x="0" y="0"/>
                  </a:moveTo>
                  <a:lnTo>
                    <a:pt x="334218" y="0"/>
                  </a:lnTo>
                  <a:lnTo>
                    <a:pt x="334218" y="329318"/>
                  </a:lnTo>
                  <a:lnTo>
                    <a:pt x="0" y="329318"/>
                  </a:lnTo>
                  <a:close/>
                </a:path>
              </a:pathLst>
            </a:custGeom>
            <a:solidFill>
              <a:srgbClr val="6CE5E8"/>
            </a:solidFill>
            <a:ln w="38100" cap="flat" cmpd="sng">
              <a:solidFill>
                <a:srgbClr val="000000"/>
              </a:solidFill>
              <a:prstDash val="solid"/>
              <a:round/>
              <a:headEnd type="none" w="sm" len="sm"/>
              <a:tailEnd type="none" w="sm" len="sm"/>
            </a:ln>
          </p:spPr>
        </p:sp>
        <p:sp>
          <p:nvSpPr>
            <p:cNvPr id="501" name="Google Shape;501;p16"/>
            <p:cNvSpPr txBox="1"/>
            <p:nvPr/>
          </p:nvSpPr>
          <p:spPr>
            <a:xfrm>
              <a:off x="-236894" y="-318451"/>
              <a:ext cx="812800" cy="94615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6000" dirty="0" smtClean="0">
                  <a:solidFill>
                    <a:srgbClr val="000000"/>
                  </a:solidFill>
                  <a:latin typeface="Forum"/>
                  <a:ea typeface="Forum"/>
                  <a:cs typeface="Forum"/>
                  <a:sym typeface="Forum"/>
                </a:rPr>
                <a:t>1</a:t>
              </a:r>
              <a:r>
                <a:rPr lang="ru-RU" sz="6000" dirty="0" smtClean="0">
                  <a:solidFill>
                    <a:srgbClr val="000000"/>
                  </a:solidFill>
                  <a:latin typeface="Forum"/>
                  <a:ea typeface="Forum"/>
                  <a:cs typeface="Forum"/>
                  <a:sym typeface="Forum"/>
                </a:rPr>
                <a:t>5</a:t>
              </a:r>
              <a:endParaRPr dirty="0"/>
            </a:p>
          </p:txBody>
        </p:sp>
      </p:grpSp>
      <p:grpSp>
        <p:nvGrpSpPr>
          <p:cNvPr id="8" name="Google Shape;502;p16"/>
          <p:cNvGrpSpPr/>
          <p:nvPr/>
        </p:nvGrpSpPr>
        <p:grpSpPr>
          <a:xfrm>
            <a:off x="15965480" y="419851"/>
            <a:ext cx="1930634" cy="1797206"/>
            <a:chOff x="0" y="-9092"/>
            <a:chExt cx="2574179" cy="2396275"/>
          </a:xfrm>
        </p:grpSpPr>
        <p:grpSp>
          <p:nvGrpSpPr>
            <p:cNvPr id="9" name="Google Shape;503;p16"/>
            <p:cNvGrpSpPr/>
            <p:nvPr/>
          </p:nvGrpSpPr>
          <p:grpSpPr>
            <a:xfrm>
              <a:off x="0" y="-9092"/>
              <a:ext cx="155167" cy="164259"/>
              <a:chOff x="0" y="-47625"/>
              <a:chExt cx="812800" cy="860425"/>
            </a:xfrm>
          </p:grpSpPr>
          <p:sp>
            <p:nvSpPr>
              <p:cNvPr id="504" name="Google Shape;504;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05" name="Google Shape;505;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 name="Google Shape;506;p16"/>
            <p:cNvGrpSpPr/>
            <p:nvPr/>
          </p:nvGrpSpPr>
          <p:grpSpPr>
            <a:xfrm>
              <a:off x="0" y="438505"/>
              <a:ext cx="155167" cy="164259"/>
              <a:chOff x="0" y="-47625"/>
              <a:chExt cx="812800" cy="860425"/>
            </a:xfrm>
          </p:grpSpPr>
          <p:sp>
            <p:nvSpPr>
              <p:cNvPr id="507" name="Google Shape;507;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08" name="Google Shape;508;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 name="Google Shape;509;p16"/>
            <p:cNvGrpSpPr/>
            <p:nvPr/>
          </p:nvGrpSpPr>
          <p:grpSpPr>
            <a:xfrm>
              <a:off x="604753" y="-9092"/>
              <a:ext cx="155167" cy="164259"/>
              <a:chOff x="0" y="-47625"/>
              <a:chExt cx="812800" cy="860425"/>
            </a:xfrm>
          </p:grpSpPr>
          <p:sp>
            <p:nvSpPr>
              <p:cNvPr id="510" name="Google Shape;510;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11" name="Google Shape;511;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 name="Google Shape;512;p16"/>
            <p:cNvGrpSpPr/>
            <p:nvPr/>
          </p:nvGrpSpPr>
          <p:grpSpPr>
            <a:xfrm>
              <a:off x="604753" y="438505"/>
              <a:ext cx="155167" cy="164259"/>
              <a:chOff x="0" y="-47625"/>
              <a:chExt cx="812800" cy="860425"/>
            </a:xfrm>
          </p:grpSpPr>
          <p:sp>
            <p:nvSpPr>
              <p:cNvPr id="513" name="Google Shape;513;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14" name="Google Shape;514;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 name="Google Shape;515;p16"/>
            <p:cNvGrpSpPr/>
            <p:nvPr/>
          </p:nvGrpSpPr>
          <p:grpSpPr>
            <a:xfrm>
              <a:off x="1209506" y="-9092"/>
              <a:ext cx="155167" cy="164259"/>
              <a:chOff x="0" y="-47625"/>
              <a:chExt cx="812800" cy="860425"/>
            </a:xfrm>
          </p:grpSpPr>
          <p:sp>
            <p:nvSpPr>
              <p:cNvPr id="516" name="Google Shape;516;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17" name="Google Shape;517;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 name="Google Shape;518;p16"/>
            <p:cNvGrpSpPr/>
            <p:nvPr/>
          </p:nvGrpSpPr>
          <p:grpSpPr>
            <a:xfrm>
              <a:off x="1209506" y="438505"/>
              <a:ext cx="155167" cy="164259"/>
              <a:chOff x="0" y="-47625"/>
              <a:chExt cx="812800" cy="860425"/>
            </a:xfrm>
          </p:grpSpPr>
          <p:sp>
            <p:nvSpPr>
              <p:cNvPr id="519" name="Google Shape;519;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20" name="Google Shape;520;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 name="Google Shape;521;p16"/>
            <p:cNvGrpSpPr/>
            <p:nvPr/>
          </p:nvGrpSpPr>
          <p:grpSpPr>
            <a:xfrm>
              <a:off x="1814259" y="-9092"/>
              <a:ext cx="155167" cy="164259"/>
              <a:chOff x="0" y="-47625"/>
              <a:chExt cx="812800" cy="860425"/>
            </a:xfrm>
          </p:grpSpPr>
          <p:sp>
            <p:nvSpPr>
              <p:cNvPr id="522" name="Google Shape;522;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23" name="Google Shape;523;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 name="Google Shape;524;p16"/>
            <p:cNvGrpSpPr/>
            <p:nvPr/>
          </p:nvGrpSpPr>
          <p:grpSpPr>
            <a:xfrm>
              <a:off x="1814259" y="438505"/>
              <a:ext cx="155167" cy="164259"/>
              <a:chOff x="0" y="-47625"/>
              <a:chExt cx="812800" cy="860425"/>
            </a:xfrm>
          </p:grpSpPr>
          <p:sp>
            <p:nvSpPr>
              <p:cNvPr id="525" name="Google Shape;525;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26" name="Google Shape;526;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 name="Google Shape;527;p16"/>
            <p:cNvGrpSpPr/>
            <p:nvPr/>
          </p:nvGrpSpPr>
          <p:grpSpPr>
            <a:xfrm>
              <a:off x="2419012" y="-9092"/>
              <a:ext cx="155167" cy="164259"/>
              <a:chOff x="0" y="-47625"/>
              <a:chExt cx="812800" cy="860425"/>
            </a:xfrm>
          </p:grpSpPr>
          <p:sp>
            <p:nvSpPr>
              <p:cNvPr id="528" name="Google Shape;528;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29" name="Google Shape;529;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 name="Google Shape;530;p16"/>
            <p:cNvGrpSpPr/>
            <p:nvPr/>
          </p:nvGrpSpPr>
          <p:grpSpPr>
            <a:xfrm>
              <a:off x="2419012" y="438505"/>
              <a:ext cx="155167" cy="164259"/>
              <a:chOff x="0" y="-47625"/>
              <a:chExt cx="812800" cy="860425"/>
            </a:xfrm>
          </p:grpSpPr>
          <p:sp>
            <p:nvSpPr>
              <p:cNvPr id="531" name="Google Shape;531;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32" name="Google Shape;532;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9" name="Google Shape;533;p16"/>
            <p:cNvGrpSpPr/>
            <p:nvPr/>
          </p:nvGrpSpPr>
          <p:grpSpPr>
            <a:xfrm>
              <a:off x="0" y="884610"/>
              <a:ext cx="155167" cy="164259"/>
              <a:chOff x="0" y="-47625"/>
              <a:chExt cx="812800" cy="860425"/>
            </a:xfrm>
          </p:grpSpPr>
          <p:sp>
            <p:nvSpPr>
              <p:cNvPr id="534" name="Google Shape;534;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35" name="Google Shape;535;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0" name="Google Shape;536;p16"/>
            <p:cNvGrpSpPr/>
            <p:nvPr/>
          </p:nvGrpSpPr>
          <p:grpSpPr>
            <a:xfrm>
              <a:off x="604753" y="884610"/>
              <a:ext cx="155167" cy="164259"/>
              <a:chOff x="0" y="-47625"/>
              <a:chExt cx="812800" cy="860425"/>
            </a:xfrm>
          </p:grpSpPr>
          <p:sp>
            <p:nvSpPr>
              <p:cNvPr id="537" name="Google Shape;537;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38" name="Google Shape;538;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 name="Google Shape;539;p16"/>
            <p:cNvGrpSpPr/>
            <p:nvPr/>
          </p:nvGrpSpPr>
          <p:grpSpPr>
            <a:xfrm>
              <a:off x="1209506" y="884610"/>
              <a:ext cx="155167" cy="164259"/>
              <a:chOff x="0" y="-47625"/>
              <a:chExt cx="812800" cy="860425"/>
            </a:xfrm>
          </p:grpSpPr>
          <p:sp>
            <p:nvSpPr>
              <p:cNvPr id="540" name="Google Shape;540;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41" name="Google Shape;541;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 name="Google Shape;542;p16"/>
            <p:cNvGrpSpPr/>
            <p:nvPr/>
          </p:nvGrpSpPr>
          <p:grpSpPr>
            <a:xfrm>
              <a:off x="1814259" y="884610"/>
              <a:ext cx="155167" cy="164259"/>
              <a:chOff x="0" y="-47625"/>
              <a:chExt cx="812800" cy="860425"/>
            </a:xfrm>
          </p:grpSpPr>
          <p:sp>
            <p:nvSpPr>
              <p:cNvPr id="543" name="Google Shape;543;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44" name="Google Shape;544;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 name="Google Shape;545;p16"/>
            <p:cNvGrpSpPr/>
            <p:nvPr/>
          </p:nvGrpSpPr>
          <p:grpSpPr>
            <a:xfrm>
              <a:off x="2419012" y="884610"/>
              <a:ext cx="155167" cy="164259"/>
              <a:chOff x="0" y="-47625"/>
              <a:chExt cx="812800" cy="860425"/>
            </a:xfrm>
          </p:grpSpPr>
          <p:sp>
            <p:nvSpPr>
              <p:cNvPr id="546" name="Google Shape;546;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47" name="Google Shape;547;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4" name="Google Shape;548;p16"/>
            <p:cNvGrpSpPr/>
            <p:nvPr/>
          </p:nvGrpSpPr>
          <p:grpSpPr>
            <a:xfrm>
              <a:off x="0" y="1330714"/>
              <a:ext cx="155167" cy="164259"/>
              <a:chOff x="0" y="-47625"/>
              <a:chExt cx="812800" cy="860425"/>
            </a:xfrm>
          </p:grpSpPr>
          <p:sp>
            <p:nvSpPr>
              <p:cNvPr id="549" name="Google Shape;549;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50" name="Google Shape;550;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 name="Google Shape;551;p16"/>
            <p:cNvGrpSpPr/>
            <p:nvPr/>
          </p:nvGrpSpPr>
          <p:grpSpPr>
            <a:xfrm>
              <a:off x="604753" y="1330714"/>
              <a:ext cx="155167" cy="164259"/>
              <a:chOff x="0" y="-47625"/>
              <a:chExt cx="812800" cy="860425"/>
            </a:xfrm>
          </p:grpSpPr>
          <p:sp>
            <p:nvSpPr>
              <p:cNvPr id="552" name="Google Shape;552;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53" name="Google Shape;553;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6" name="Google Shape;554;p16"/>
            <p:cNvGrpSpPr/>
            <p:nvPr/>
          </p:nvGrpSpPr>
          <p:grpSpPr>
            <a:xfrm>
              <a:off x="1209506" y="1330714"/>
              <a:ext cx="155167" cy="164259"/>
              <a:chOff x="0" y="-47625"/>
              <a:chExt cx="812800" cy="860425"/>
            </a:xfrm>
          </p:grpSpPr>
          <p:sp>
            <p:nvSpPr>
              <p:cNvPr id="555" name="Google Shape;555;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56" name="Google Shape;556;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 name="Google Shape;557;p16"/>
            <p:cNvGrpSpPr/>
            <p:nvPr/>
          </p:nvGrpSpPr>
          <p:grpSpPr>
            <a:xfrm>
              <a:off x="1814259" y="1330714"/>
              <a:ext cx="155167" cy="164259"/>
              <a:chOff x="0" y="-47625"/>
              <a:chExt cx="812800" cy="860425"/>
            </a:xfrm>
          </p:grpSpPr>
          <p:sp>
            <p:nvSpPr>
              <p:cNvPr id="558" name="Google Shape;558;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59" name="Google Shape;559;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 name="Google Shape;560;p16"/>
            <p:cNvGrpSpPr/>
            <p:nvPr/>
          </p:nvGrpSpPr>
          <p:grpSpPr>
            <a:xfrm>
              <a:off x="2419012" y="1330714"/>
              <a:ext cx="155167" cy="164259"/>
              <a:chOff x="0" y="-47625"/>
              <a:chExt cx="812800" cy="860425"/>
            </a:xfrm>
          </p:grpSpPr>
          <p:sp>
            <p:nvSpPr>
              <p:cNvPr id="561" name="Google Shape;561;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62" name="Google Shape;562;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9" name="Google Shape;563;p16"/>
            <p:cNvGrpSpPr/>
            <p:nvPr/>
          </p:nvGrpSpPr>
          <p:grpSpPr>
            <a:xfrm>
              <a:off x="0" y="1776819"/>
              <a:ext cx="155167" cy="164259"/>
              <a:chOff x="0" y="-47625"/>
              <a:chExt cx="812800" cy="860425"/>
            </a:xfrm>
          </p:grpSpPr>
          <p:sp>
            <p:nvSpPr>
              <p:cNvPr id="564" name="Google Shape;564;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65" name="Google Shape;565;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0" name="Google Shape;566;p16"/>
            <p:cNvGrpSpPr/>
            <p:nvPr/>
          </p:nvGrpSpPr>
          <p:grpSpPr>
            <a:xfrm>
              <a:off x="604753" y="1776819"/>
              <a:ext cx="155167" cy="164259"/>
              <a:chOff x="0" y="-47625"/>
              <a:chExt cx="812800" cy="860425"/>
            </a:xfrm>
          </p:grpSpPr>
          <p:sp>
            <p:nvSpPr>
              <p:cNvPr id="567" name="Google Shape;567;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68" name="Google Shape;568;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1" name="Google Shape;569;p16"/>
            <p:cNvGrpSpPr/>
            <p:nvPr/>
          </p:nvGrpSpPr>
          <p:grpSpPr>
            <a:xfrm>
              <a:off x="1209506" y="1776819"/>
              <a:ext cx="155167" cy="164259"/>
              <a:chOff x="0" y="-47625"/>
              <a:chExt cx="812800" cy="860425"/>
            </a:xfrm>
          </p:grpSpPr>
          <p:sp>
            <p:nvSpPr>
              <p:cNvPr id="570" name="Google Shape;570;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71" name="Google Shape;571;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48" name="Google Shape;572;p16"/>
            <p:cNvGrpSpPr/>
            <p:nvPr/>
          </p:nvGrpSpPr>
          <p:grpSpPr>
            <a:xfrm>
              <a:off x="1814259" y="1776819"/>
              <a:ext cx="155167" cy="164259"/>
              <a:chOff x="0" y="-47625"/>
              <a:chExt cx="812800" cy="860425"/>
            </a:xfrm>
          </p:grpSpPr>
          <p:sp>
            <p:nvSpPr>
              <p:cNvPr id="573" name="Google Shape;573;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74" name="Google Shape;574;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49" name="Google Shape;575;p16"/>
            <p:cNvGrpSpPr/>
            <p:nvPr/>
          </p:nvGrpSpPr>
          <p:grpSpPr>
            <a:xfrm>
              <a:off x="2419012" y="1776819"/>
              <a:ext cx="155167" cy="164259"/>
              <a:chOff x="0" y="-47625"/>
              <a:chExt cx="812800" cy="860425"/>
            </a:xfrm>
          </p:grpSpPr>
          <p:sp>
            <p:nvSpPr>
              <p:cNvPr id="576" name="Google Shape;576;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77" name="Google Shape;577;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51" name="Google Shape;578;p16"/>
            <p:cNvGrpSpPr/>
            <p:nvPr/>
          </p:nvGrpSpPr>
          <p:grpSpPr>
            <a:xfrm>
              <a:off x="0" y="2222924"/>
              <a:ext cx="155167" cy="164259"/>
              <a:chOff x="0" y="-47625"/>
              <a:chExt cx="812800" cy="860425"/>
            </a:xfrm>
          </p:grpSpPr>
          <p:sp>
            <p:nvSpPr>
              <p:cNvPr id="579" name="Google Shape;579;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80" name="Google Shape;580;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52" name="Google Shape;581;p16"/>
            <p:cNvGrpSpPr/>
            <p:nvPr/>
          </p:nvGrpSpPr>
          <p:grpSpPr>
            <a:xfrm>
              <a:off x="604753" y="2222924"/>
              <a:ext cx="155167" cy="164259"/>
              <a:chOff x="0" y="-47625"/>
              <a:chExt cx="812800" cy="860425"/>
            </a:xfrm>
          </p:grpSpPr>
          <p:sp>
            <p:nvSpPr>
              <p:cNvPr id="582" name="Google Shape;582;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83" name="Google Shape;583;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54" name="Google Shape;584;p16"/>
            <p:cNvGrpSpPr/>
            <p:nvPr/>
          </p:nvGrpSpPr>
          <p:grpSpPr>
            <a:xfrm>
              <a:off x="1209506" y="2222924"/>
              <a:ext cx="155167" cy="164259"/>
              <a:chOff x="0" y="-47625"/>
              <a:chExt cx="812800" cy="860425"/>
            </a:xfrm>
          </p:grpSpPr>
          <p:sp>
            <p:nvSpPr>
              <p:cNvPr id="585" name="Google Shape;585;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86" name="Google Shape;586;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55" name="Google Shape;587;p16"/>
            <p:cNvGrpSpPr/>
            <p:nvPr/>
          </p:nvGrpSpPr>
          <p:grpSpPr>
            <a:xfrm>
              <a:off x="1814259" y="2222924"/>
              <a:ext cx="155167" cy="164259"/>
              <a:chOff x="0" y="-47625"/>
              <a:chExt cx="812800" cy="860425"/>
            </a:xfrm>
          </p:grpSpPr>
          <p:sp>
            <p:nvSpPr>
              <p:cNvPr id="588" name="Google Shape;588;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89" name="Google Shape;589;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56" name="Google Shape;590;p16"/>
            <p:cNvGrpSpPr/>
            <p:nvPr/>
          </p:nvGrpSpPr>
          <p:grpSpPr>
            <a:xfrm>
              <a:off x="2419012" y="2222924"/>
              <a:ext cx="155167" cy="164259"/>
              <a:chOff x="0" y="-47625"/>
              <a:chExt cx="812800" cy="860425"/>
            </a:xfrm>
          </p:grpSpPr>
          <p:sp>
            <p:nvSpPr>
              <p:cNvPr id="591" name="Google Shape;591;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92" name="Google Shape;592;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3257" name="Google Shape;593;p16"/>
          <p:cNvGrpSpPr/>
          <p:nvPr/>
        </p:nvGrpSpPr>
        <p:grpSpPr>
          <a:xfrm>
            <a:off x="493410" y="478646"/>
            <a:ext cx="1930634" cy="1797206"/>
            <a:chOff x="0" y="-9092"/>
            <a:chExt cx="2574179" cy="2396275"/>
          </a:xfrm>
        </p:grpSpPr>
        <p:grpSp>
          <p:nvGrpSpPr>
            <p:cNvPr id="53258" name="Google Shape;594;p16"/>
            <p:cNvGrpSpPr/>
            <p:nvPr/>
          </p:nvGrpSpPr>
          <p:grpSpPr>
            <a:xfrm>
              <a:off x="0" y="-9092"/>
              <a:ext cx="155167" cy="164259"/>
              <a:chOff x="0" y="-47625"/>
              <a:chExt cx="812800" cy="860425"/>
            </a:xfrm>
          </p:grpSpPr>
          <p:sp>
            <p:nvSpPr>
              <p:cNvPr id="595" name="Google Shape;595;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96" name="Google Shape;596;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59" name="Google Shape;597;p16"/>
            <p:cNvGrpSpPr/>
            <p:nvPr/>
          </p:nvGrpSpPr>
          <p:grpSpPr>
            <a:xfrm>
              <a:off x="0" y="438505"/>
              <a:ext cx="155167" cy="164259"/>
              <a:chOff x="0" y="-47625"/>
              <a:chExt cx="812800" cy="860425"/>
            </a:xfrm>
          </p:grpSpPr>
          <p:sp>
            <p:nvSpPr>
              <p:cNvPr id="598" name="Google Shape;598;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599" name="Google Shape;599;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60" name="Google Shape;600;p16"/>
            <p:cNvGrpSpPr/>
            <p:nvPr/>
          </p:nvGrpSpPr>
          <p:grpSpPr>
            <a:xfrm>
              <a:off x="604753" y="-9092"/>
              <a:ext cx="155167" cy="164259"/>
              <a:chOff x="0" y="-47625"/>
              <a:chExt cx="812800" cy="860425"/>
            </a:xfrm>
          </p:grpSpPr>
          <p:sp>
            <p:nvSpPr>
              <p:cNvPr id="601" name="Google Shape;601;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02" name="Google Shape;602;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61" name="Google Shape;603;p16"/>
            <p:cNvGrpSpPr/>
            <p:nvPr/>
          </p:nvGrpSpPr>
          <p:grpSpPr>
            <a:xfrm>
              <a:off x="604753" y="438505"/>
              <a:ext cx="155167" cy="164259"/>
              <a:chOff x="0" y="-47625"/>
              <a:chExt cx="812800" cy="860425"/>
            </a:xfrm>
          </p:grpSpPr>
          <p:sp>
            <p:nvSpPr>
              <p:cNvPr id="604" name="Google Shape;604;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05" name="Google Shape;605;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62" name="Google Shape;606;p16"/>
            <p:cNvGrpSpPr/>
            <p:nvPr/>
          </p:nvGrpSpPr>
          <p:grpSpPr>
            <a:xfrm>
              <a:off x="1209506" y="-9092"/>
              <a:ext cx="155167" cy="164259"/>
              <a:chOff x="0" y="-47625"/>
              <a:chExt cx="812800" cy="860425"/>
            </a:xfrm>
          </p:grpSpPr>
          <p:sp>
            <p:nvSpPr>
              <p:cNvPr id="607" name="Google Shape;607;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08" name="Google Shape;608;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63" name="Google Shape;609;p16"/>
            <p:cNvGrpSpPr/>
            <p:nvPr/>
          </p:nvGrpSpPr>
          <p:grpSpPr>
            <a:xfrm>
              <a:off x="1209506" y="438505"/>
              <a:ext cx="155167" cy="164259"/>
              <a:chOff x="0" y="-47625"/>
              <a:chExt cx="812800" cy="860425"/>
            </a:xfrm>
          </p:grpSpPr>
          <p:sp>
            <p:nvSpPr>
              <p:cNvPr id="610" name="Google Shape;610;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11" name="Google Shape;611;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64" name="Google Shape;612;p16"/>
            <p:cNvGrpSpPr/>
            <p:nvPr/>
          </p:nvGrpSpPr>
          <p:grpSpPr>
            <a:xfrm>
              <a:off x="1814259" y="-9092"/>
              <a:ext cx="155167" cy="164259"/>
              <a:chOff x="0" y="-47625"/>
              <a:chExt cx="812800" cy="860425"/>
            </a:xfrm>
          </p:grpSpPr>
          <p:sp>
            <p:nvSpPr>
              <p:cNvPr id="613" name="Google Shape;613;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14" name="Google Shape;614;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65" name="Google Shape;615;p16"/>
            <p:cNvGrpSpPr/>
            <p:nvPr/>
          </p:nvGrpSpPr>
          <p:grpSpPr>
            <a:xfrm>
              <a:off x="1814259" y="438505"/>
              <a:ext cx="155167" cy="164259"/>
              <a:chOff x="0" y="-47625"/>
              <a:chExt cx="812800" cy="860425"/>
            </a:xfrm>
          </p:grpSpPr>
          <p:sp>
            <p:nvSpPr>
              <p:cNvPr id="616" name="Google Shape;616;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17" name="Google Shape;617;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66" name="Google Shape;618;p16"/>
            <p:cNvGrpSpPr/>
            <p:nvPr/>
          </p:nvGrpSpPr>
          <p:grpSpPr>
            <a:xfrm>
              <a:off x="2419012" y="-9092"/>
              <a:ext cx="155167" cy="164259"/>
              <a:chOff x="0" y="-47625"/>
              <a:chExt cx="812800" cy="860425"/>
            </a:xfrm>
          </p:grpSpPr>
          <p:sp>
            <p:nvSpPr>
              <p:cNvPr id="619" name="Google Shape;619;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20" name="Google Shape;620;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67" name="Google Shape;621;p16"/>
            <p:cNvGrpSpPr/>
            <p:nvPr/>
          </p:nvGrpSpPr>
          <p:grpSpPr>
            <a:xfrm>
              <a:off x="2419012" y="438505"/>
              <a:ext cx="155167" cy="164259"/>
              <a:chOff x="0" y="-47625"/>
              <a:chExt cx="812800" cy="860425"/>
            </a:xfrm>
          </p:grpSpPr>
          <p:sp>
            <p:nvSpPr>
              <p:cNvPr id="622" name="Google Shape;622;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23" name="Google Shape;623;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68" name="Google Shape;624;p16"/>
            <p:cNvGrpSpPr/>
            <p:nvPr/>
          </p:nvGrpSpPr>
          <p:grpSpPr>
            <a:xfrm>
              <a:off x="0" y="884610"/>
              <a:ext cx="155167" cy="164259"/>
              <a:chOff x="0" y="-47625"/>
              <a:chExt cx="812800" cy="860425"/>
            </a:xfrm>
          </p:grpSpPr>
          <p:sp>
            <p:nvSpPr>
              <p:cNvPr id="625" name="Google Shape;625;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26" name="Google Shape;626;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69" name="Google Shape;627;p16"/>
            <p:cNvGrpSpPr/>
            <p:nvPr/>
          </p:nvGrpSpPr>
          <p:grpSpPr>
            <a:xfrm>
              <a:off x="604753" y="884610"/>
              <a:ext cx="155167" cy="164259"/>
              <a:chOff x="0" y="-47625"/>
              <a:chExt cx="812800" cy="860425"/>
            </a:xfrm>
          </p:grpSpPr>
          <p:sp>
            <p:nvSpPr>
              <p:cNvPr id="628" name="Google Shape;628;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29" name="Google Shape;629;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0" name="Google Shape;630;p16"/>
            <p:cNvGrpSpPr/>
            <p:nvPr/>
          </p:nvGrpSpPr>
          <p:grpSpPr>
            <a:xfrm>
              <a:off x="1209506" y="884610"/>
              <a:ext cx="155167" cy="164259"/>
              <a:chOff x="0" y="-47625"/>
              <a:chExt cx="812800" cy="860425"/>
            </a:xfrm>
          </p:grpSpPr>
          <p:sp>
            <p:nvSpPr>
              <p:cNvPr id="631" name="Google Shape;631;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32" name="Google Shape;632;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1" name="Google Shape;633;p16"/>
            <p:cNvGrpSpPr/>
            <p:nvPr/>
          </p:nvGrpSpPr>
          <p:grpSpPr>
            <a:xfrm>
              <a:off x="1814259" y="884610"/>
              <a:ext cx="155167" cy="164259"/>
              <a:chOff x="0" y="-47625"/>
              <a:chExt cx="812800" cy="860425"/>
            </a:xfrm>
          </p:grpSpPr>
          <p:sp>
            <p:nvSpPr>
              <p:cNvPr id="634" name="Google Shape;634;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35" name="Google Shape;635;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2" name="Google Shape;636;p16"/>
            <p:cNvGrpSpPr/>
            <p:nvPr/>
          </p:nvGrpSpPr>
          <p:grpSpPr>
            <a:xfrm>
              <a:off x="2419012" y="884610"/>
              <a:ext cx="155167" cy="164259"/>
              <a:chOff x="0" y="-47625"/>
              <a:chExt cx="812800" cy="860425"/>
            </a:xfrm>
          </p:grpSpPr>
          <p:sp>
            <p:nvSpPr>
              <p:cNvPr id="637" name="Google Shape;637;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38" name="Google Shape;638;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3" name="Google Shape;639;p16"/>
            <p:cNvGrpSpPr/>
            <p:nvPr/>
          </p:nvGrpSpPr>
          <p:grpSpPr>
            <a:xfrm>
              <a:off x="0" y="1330714"/>
              <a:ext cx="155167" cy="164259"/>
              <a:chOff x="0" y="-47625"/>
              <a:chExt cx="812800" cy="860425"/>
            </a:xfrm>
          </p:grpSpPr>
          <p:sp>
            <p:nvSpPr>
              <p:cNvPr id="640" name="Google Shape;640;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41" name="Google Shape;641;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4" name="Google Shape;642;p16"/>
            <p:cNvGrpSpPr/>
            <p:nvPr/>
          </p:nvGrpSpPr>
          <p:grpSpPr>
            <a:xfrm>
              <a:off x="604753" y="1330714"/>
              <a:ext cx="155167" cy="164259"/>
              <a:chOff x="0" y="-47625"/>
              <a:chExt cx="812800" cy="860425"/>
            </a:xfrm>
          </p:grpSpPr>
          <p:sp>
            <p:nvSpPr>
              <p:cNvPr id="643" name="Google Shape;643;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44" name="Google Shape;644;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5" name="Google Shape;645;p16"/>
            <p:cNvGrpSpPr/>
            <p:nvPr/>
          </p:nvGrpSpPr>
          <p:grpSpPr>
            <a:xfrm>
              <a:off x="1209506" y="1330714"/>
              <a:ext cx="155167" cy="164259"/>
              <a:chOff x="0" y="-47625"/>
              <a:chExt cx="812800" cy="860425"/>
            </a:xfrm>
          </p:grpSpPr>
          <p:sp>
            <p:nvSpPr>
              <p:cNvPr id="646" name="Google Shape;646;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47" name="Google Shape;647;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6" name="Google Shape;648;p16"/>
            <p:cNvGrpSpPr/>
            <p:nvPr/>
          </p:nvGrpSpPr>
          <p:grpSpPr>
            <a:xfrm>
              <a:off x="1814259" y="1330714"/>
              <a:ext cx="155167" cy="164259"/>
              <a:chOff x="0" y="-47625"/>
              <a:chExt cx="812800" cy="860425"/>
            </a:xfrm>
          </p:grpSpPr>
          <p:sp>
            <p:nvSpPr>
              <p:cNvPr id="649" name="Google Shape;649;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50" name="Google Shape;650;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7" name="Google Shape;651;p16"/>
            <p:cNvGrpSpPr/>
            <p:nvPr/>
          </p:nvGrpSpPr>
          <p:grpSpPr>
            <a:xfrm>
              <a:off x="2419012" y="1330714"/>
              <a:ext cx="155167" cy="164259"/>
              <a:chOff x="0" y="-47625"/>
              <a:chExt cx="812800" cy="860425"/>
            </a:xfrm>
          </p:grpSpPr>
          <p:sp>
            <p:nvSpPr>
              <p:cNvPr id="652" name="Google Shape;652;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53" name="Google Shape;653;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8" name="Google Shape;654;p16"/>
            <p:cNvGrpSpPr/>
            <p:nvPr/>
          </p:nvGrpSpPr>
          <p:grpSpPr>
            <a:xfrm>
              <a:off x="0" y="1776819"/>
              <a:ext cx="155167" cy="164259"/>
              <a:chOff x="0" y="-47625"/>
              <a:chExt cx="812800" cy="860425"/>
            </a:xfrm>
          </p:grpSpPr>
          <p:sp>
            <p:nvSpPr>
              <p:cNvPr id="655" name="Google Shape;655;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56" name="Google Shape;656;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279" name="Google Shape;657;p16"/>
            <p:cNvGrpSpPr/>
            <p:nvPr/>
          </p:nvGrpSpPr>
          <p:grpSpPr>
            <a:xfrm>
              <a:off x="604753" y="1776819"/>
              <a:ext cx="155167" cy="164259"/>
              <a:chOff x="0" y="-47625"/>
              <a:chExt cx="812800" cy="860425"/>
            </a:xfrm>
          </p:grpSpPr>
          <p:sp>
            <p:nvSpPr>
              <p:cNvPr id="658" name="Google Shape;658;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59" name="Google Shape;659;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752" name="Google Shape;660;p16"/>
            <p:cNvGrpSpPr/>
            <p:nvPr/>
          </p:nvGrpSpPr>
          <p:grpSpPr>
            <a:xfrm>
              <a:off x="1209506" y="1776819"/>
              <a:ext cx="155167" cy="164259"/>
              <a:chOff x="0" y="-47625"/>
              <a:chExt cx="812800" cy="860425"/>
            </a:xfrm>
          </p:grpSpPr>
          <p:sp>
            <p:nvSpPr>
              <p:cNvPr id="661" name="Google Shape;661;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62" name="Google Shape;662;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754" name="Google Shape;663;p16"/>
            <p:cNvGrpSpPr/>
            <p:nvPr/>
          </p:nvGrpSpPr>
          <p:grpSpPr>
            <a:xfrm>
              <a:off x="1814259" y="1776819"/>
              <a:ext cx="155167" cy="164259"/>
              <a:chOff x="0" y="-47625"/>
              <a:chExt cx="812800" cy="860425"/>
            </a:xfrm>
          </p:grpSpPr>
          <p:sp>
            <p:nvSpPr>
              <p:cNvPr id="664" name="Google Shape;664;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65" name="Google Shape;665;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755" name="Google Shape;666;p16"/>
            <p:cNvGrpSpPr/>
            <p:nvPr/>
          </p:nvGrpSpPr>
          <p:grpSpPr>
            <a:xfrm>
              <a:off x="2419012" y="1776819"/>
              <a:ext cx="155167" cy="164259"/>
              <a:chOff x="0" y="-47625"/>
              <a:chExt cx="812800" cy="860425"/>
            </a:xfrm>
          </p:grpSpPr>
          <p:sp>
            <p:nvSpPr>
              <p:cNvPr id="667" name="Google Shape;667;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68" name="Google Shape;668;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756" name="Google Shape;669;p16"/>
            <p:cNvGrpSpPr/>
            <p:nvPr/>
          </p:nvGrpSpPr>
          <p:grpSpPr>
            <a:xfrm>
              <a:off x="0" y="2222924"/>
              <a:ext cx="155167" cy="164259"/>
              <a:chOff x="0" y="-47625"/>
              <a:chExt cx="812800" cy="860425"/>
            </a:xfrm>
          </p:grpSpPr>
          <p:sp>
            <p:nvSpPr>
              <p:cNvPr id="670" name="Google Shape;670;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71" name="Google Shape;671;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757" name="Google Shape;672;p16"/>
            <p:cNvGrpSpPr/>
            <p:nvPr/>
          </p:nvGrpSpPr>
          <p:grpSpPr>
            <a:xfrm>
              <a:off x="604753" y="2222924"/>
              <a:ext cx="155167" cy="164259"/>
              <a:chOff x="0" y="-47625"/>
              <a:chExt cx="812800" cy="860425"/>
            </a:xfrm>
          </p:grpSpPr>
          <p:sp>
            <p:nvSpPr>
              <p:cNvPr id="673" name="Google Shape;673;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74" name="Google Shape;674;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758" name="Google Shape;675;p16"/>
            <p:cNvGrpSpPr/>
            <p:nvPr/>
          </p:nvGrpSpPr>
          <p:grpSpPr>
            <a:xfrm>
              <a:off x="1209506" y="2222924"/>
              <a:ext cx="155167" cy="164259"/>
              <a:chOff x="0" y="-47625"/>
              <a:chExt cx="812800" cy="860425"/>
            </a:xfrm>
          </p:grpSpPr>
          <p:sp>
            <p:nvSpPr>
              <p:cNvPr id="676" name="Google Shape;676;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77" name="Google Shape;677;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759" name="Google Shape;678;p16"/>
            <p:cNvGrpSpPr/>
            <p:nvPr/>
          </p:nvGrpSpPr>
          <p:grpSpPr>
            <a:xfrm>
              <a:off x="1814259" y="2222924"/>
              <a:ext cx="155167" cy="164259"/>
              <a:chOff x="0" y="-47625"/>
              <a:chExt cx="812800" cy="860425"/>
            </a:xfrm>
          </p:grpSpPr>
          <p:sp>
            <p:nvSpPr>
              <p:cNvPr id="679" name="Google Shape;679;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80" name="Google Shape;680;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4760" name="Google Shape;681;p16"/>
            <p:cNvGrpSpPr/>
            <p:nvPr/>
          </p:nvGrpSpPr>
          <p:grpSpPr>
            <a:xfrm>
              <a:off x="2419012" y="2222924"/>
              <a:ext cx="155167" cy="164259"/>
              <a:chOff x="0" y="-47625"/>
              <a:chExt cx="812800" cy="860425"/>
            </a:xfrm>
          </p:grpSpPr>
          <p:sp>
            <p:nvSpPr>
              <p:cNvPr id="682" name="Google Shape;682;p1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6CE5E8"/>
              </a:solidFill>
              <a:ln>
                <a:noFill/>
              </a:ln>
            </p:spPr>
          </p:sp>
          <p:sp>
            <p:nvSpPr>
              <p:cNvPr id="683" name="Google Shape;683;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86666"/>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53250" name="AutoShape 2" descr="Важнее компьютера — как паровой двигатель изменил мир - Рамблер/новос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3253" name="AutoShape 5" descr="Висячий (подвесной) мост. Конструкция и детали - stroyone.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4753" name="Rectangle 1"/>
          <p:cNvSpPr>
            <a:spLocks noChangeArrowheads="1"/>
          </p:cNvSpPr>
          <p:nvPr/>
        </p:nvSpPr>
        <p:spPr bwMode="auto">
          <a:xfrm>
            <a:off x="696686" y="4755718"/>
            <a:ext cx="5123543"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200" dirty="0" smtClean="0"/>
              <a:t>to improve</a:t>
            </a:r>
            <a:r>
              <a:rPr lang="ru-RU" sz="3200" dirty="0" smtClean="0"/>
              <a:t> улучшать, совершенствовать</a:t>
            </a:r>
            <a:endParaRPr lang="ru-RU" sz="3200" dirty="0"/>
          </a:p>
        </p:txBody>
      </p:sp>
      <p:pic>
        <p:nvPicPr>
          <p:cNvPr id="78850" name="Picture 2"/>
          <p:cNvPicPr>
            <a:picLocks noChangeAspect="1" noChangeArrowheads="1"/>
          </p:cNvPicPr>
          <p:nvPr/>
        </p:nvPicPr>
        <p:blipFill>
          <a:blip r:embed="rId4"/>
          <a:srcRect/>
          <a:stretch>
            <a:fillRect/>
          </a:stretch>
        </p:blipFill>
        <p:spPr bwMode="auto">
          <a:xfrm>
            <a:off x="769258" y="5936343"/>
            <a:ext cx="4920342" cy="3889827"/>
          </a:xfrm>
          <a:prstGeom prst="rect">
            <a:avLst/>
          </a:prstGeom>
          <a:noFill/>
          <a:ln w="9525">
            <a:noFill/>
            <a:miter lim="800000"/>
            <a:headEnd/>
            <a:tailEnd/>
          </a:ln>
        </p:spPr>
      </p:pic>
      <p:pic>
        <p:nvPicPr>
          <p:cNvPr id="78851" name="Picture 3"/>
          <p:cNvPicPr>
            <a:picLocks noChangeAspect="1" noChangeArrowheads="1"/>
          </p:cNvPicPr>
          <p:nvPr/>
        </p:nvPicPr>
        <p:blipFill>
          <a:blip r:embed="rId5"/>
          <a:srcRect/>
          <a:stretch>
            <a:fillRect/>
          </a:stretch>
        </p:blipFill>
        <p:spPr bwMode="auto">
          <a:xfrm>
            <a:off x="6662057" y="5675085"/>
            <a:ext cx="4949372" cy="3831771"/>
          </a:xfrm>
          <a:prstGeom prst="rect">
            <a:avLst/>
          </a:prstGeom>
          <a:noFill/>
          <a:ln w="9525">
            <a:noFill/>
            <a:miter lim="800000"/>
            <a:headEnd/>
            <a:tailEnd/>
          </a:ln>
        </p:spPr>
      </p:pic>
      <p:pic>
        <p:nvPicPr>
          <p:cNvPr id="78852" name="Picture 4"/>
          <p:cNvPicPr>
            <a:picLocks noChangeAspect="1" noChangeArrowheads="1"/>
          </p:cNvPicPr>
          <p:nvPr/>
        </p:nvPicPr>
        <p:blipFill>
          <a:blip r:embed="rId6"/>
          <a:srcRect/>
          <a:stretch>
            <a:fillRect/>
          </a:stretch>
        </p:blipFill>
        <p:spPr bwMode="auto">
          <a:xfrm>
            <a:off x="12293600" y="5805713"/>
            <a:ext cx="4876800" cy="359954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pic>
        <p:nvPicPr>
          <p:cNvPr id="900" name="Google Shape;900;p18"/>
          <p:cNvPicPr preferRelativeResize="0"/>
          <p:nvPr/>
        </p:nvPicPr>
        <p:blipFill rotWithShape="1">
          <a:blip r:embed="rId3">
            <a:alphaModFix/>
          </a:blip>
          <a:srcRect l="-14443" t="35000" r="-14443" b="16666"/>
          <a:stretch/>
        </p:blipFill>
        <p:spPr>
          <a:xfrm>
            <a:off x="0" y="0"/>
            <a:ext cx="20650200" cy="10287000"/>
          </a:xfrm>
          <a:prstGeom prst="rect">
            <a:avLst/>
          </a:prstGeom>
          <a:noFill/>
          <a:ln>
            <a:noFill/>
          </a:ln>
        </p:spPr>
      </p:pic>
      <p:pic>
        <p:nvPicPr>
          <p:cNvPr id="901" name="Google Shape;901;p18"/>
          <p:cNvPicPr preferRelativeResize="0"/>
          <p:nvPr/>
        </p:nvPicPr>
        <p:blipFill rotWithShape="1">
          <a:blip r:embed="rId4">
            <a:alphaModFix amt="70000"/>
          </a:blip>
          <a:srcRect/>
          <a:stretch/>
        </p:blipFill>
        <p:spPr>
          <a:xfrm>
            <a:off x="13122827" y="-186507"/>
            <a:ext cx="4830768" cy="4994215"/>
          </a:xfrm>
          <a:prstGeom prst="rect">
            <a:avLst/>
          </a:prstGeom>
          <a:noFill/>
          <a:ln>
            <a:noFill/>
          </a:ln>
        </p:spPr>
      </p:pic>
      <p:pic>
        <p:nvPicPr>
          <p:cNvPr id="902" name="Google Shape;902;p18"/>
          <p:cNvPicPr preferRelativeResize="0"/>
          <p:nvPr/>
        </p:nvPicPr>
        <p:blipFill rotWithShape="1">
          <a:blip r:embed="rId4">
            <a:alphaModFix amt="70000"/>
          </a:blip>
          <a:srcRect/>
          <a:stretch/>
        </p:blipFill>
        <p:spPr>
          <a:xfrm rot="-2268847">
            <a:off x="10377556" y="7451381"/>
            <a:ext cx="2634038" cy="2723159"/>
          </a:xfrm>
          <a:prstGeom prst="rect">
            <a:avLst/>
          </a:prstGeom>
          <a:noFill/>
          <a:ln>
            <a:noFill/>
          </a:ln>
        </p:spPr>
      </p:pic>
      <p:pic>
        <p:nvPicPr>
          <p:cNvPr id="903" name="Google Shape;903;p18"/>
          <p:cNvPicPr preferRelativeResize="0"/>
          <p:nvPr/>
        </p:nvPicPr>
        <p:blipFill rotWithShape="1">
          <a:blip r:embed="rId4">
            <a:alphaModFix amt="70000"/>
          </a:blip>
          <a:srcRect/>
          <a:stretch/>
        </p:blipFill>
        <p:spPr>
          <a:xfrm rot="2538354">
            <a:off x="14226362" y="5289023"/>
            <a:ext cx="3335467" cy="3448321"/>
          </a:xfrm>
          <a:prstGeom prst="rect">
            <a:avLst/>
          </a:prstGeom>
          <a:noFill/>
          <a:ln>
            <a:noFill/>
          </a:ln>
        </p:spPr>
      </p:pic>
      <p:sp>
        <p:nvSpPr>
          <p:cNvPr id="906" name="Google Shape;906;p18"/>
          <p:cNvSpPr txBox="1"/>
          <p:nvPr/>
        </p:nvSpPr>
        <p:spPr>
          <a:xfrm>
            <a:off x="1223232" y="3136559"/>
            <a:ext cx="3086100" cy="32669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30" name="Таблица 29"/>
          <p:cNvGraphicFramePr>
            <a:graphicFrameLocks noGrp="1"/>
          </p:cNvGraphicFramePr>
          <p:nvPr/>
        </p:nvGraphicFramePr>
        <p:xfrm>
          <a:off x="1538515" y="1291769"/>
          <a:ext cx="12787084" cy="7402287"/>
        </p:xfrm>
        <a:graphic>
          <a:graphicData uri="http://schemas.openxmlformats.org/drawingml/2006/table">
            <a:tbl>
              <a:tblPr/>
              <a:tblGrid>
                <a:gridCol w="3195739"/>
                <a:gridCol w="3197115"/>
                <a:gridCol w="3197115"/>
                <a:gridCol w="3197115"/>
              </a:tblGrid>
              <a:tr h="2467429">
                <a:tc>
                  <a:txBody>
                    <a:bodyPr/>
                    <a:lstStyle/>
                    <a:p>
                      <a:pPr algn="ctr">
                        <a:lnSpc>
                          <a:spcPct val="115000"/>
                        </a:lnSpc>
                        <a:spcAft>
                          <a:spcPts val="0"/>
                        </a:spcAft>
                      </a:pPr>
                      <a:r>
                        <a:rPr lang="en-US" sz="2800" b="1" dirty="0">
                          <a:latin typeface="Times New Roman"/>
                          <a:ea typeface="Calibri"/>
                          <a:cs typeface="Times New Roman"/>
                        </a:rPr>
                        <a:t>the television set </a:t>
                      </a:r>
                      <a:endParaRPr lang="ru-RU" sz="28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a:latin typeface="Times New Roman"/>
                          <a:ea typeface="Calibri"/>
                          <a:cs typeface="Times New Roman"/>
                        </a:rPr>
                        <a:t>the first scheduled</a:t>
                      </a:r>
                      <a:endParaRPr lang="ru-RU" sz="2800" b="1">
                        <a:latin typeface="Calibri"/>
                        <a:ea typeface="Times New Roman"/>
                        <a:cs typeface="Times New Roman"/>
                      </a:endParaRPr>
                    </a:p>
                    <a:p>
                      <a:pPr algn="ctr">
                        <a:lnSpc>
                          <a:spcPct val="115000"/>
                        </a:lnSpc>
                        <a:spcAft>
                          <a:spcPts val="0"/>
                        </a:spcAft>
                      </a:pPr>
                      <a:r>
                        <a:rPr lang="en-US" sz="2800" b="1">
                          <a:latin typeface="Times New Roman"/>
                          <a:ea typeface="Calibri"/>
                          <a:cs typeface="Times New Roman"/>
                        </a:rPr>
                        <a:t>international flight service</a:t>
                      </a:r>
                      <a:endParaRPr lang="ru-RU" sz="28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a:latin typeface="Times New Roman"/>
                          <a:ea typeface="Calibri"/>
                          <a:cs typeface="Times New Roman"/>
                        </a:rPr>
                        <a:t>iPod design</a:t>
                      </a:r>
                      <a:endParaRPr lang="ru-RU" sz="28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a:latin typeface="Times New Roman"/>
                          <a:ea typeface="Calibri"/>
                          <a:cs typeface="Times New Roman"/>
                        </a:rPr>
                        <a:t>the camera</a:t>
                      </a:r>
                      <a:endParaRPr lang="ru-RU" sz="28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7429">
                <a:tc>
                  <a:txBody>
                    <a:bodyPr/>
                    <a:lstStyle/>
                    <a:p>
                      <a:pPr algn="ctr">
                        <a:lnSpc>
                          <a:spcPct val="115000"/>
                        </a:lnSpc>
                        <a:spcAft>
                          <a:spcPts val="0"/>
                        </a:spcAft>
                      </a:pPr>
                      <a:r>
                        <a:rPr lang="en-US" sz="2800" b="1">
                          <a:latin typeface="Times New Roman"/>
                          <a:ea typeface="Calibri"/>
                          <a:cs typeface="Times New Roman"/>
                        </a:rPr>
                        <a:t>the car</a:t>
                      </a:r>
                      <a:endParaRPr lang="ru-RU" sz="28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dirty="0">
                          <a:latin typeface="Times New Roman"/>
                          <a:ea typeface="Calibri"/>
                          <a:cs typeface="Times New Roman"/>
                        </a:rPr>
                        <a:t>the first automatic landing with</a:t>
                      </a:r>
                      <a:endParaRPr lang="ru-RU" sz="2800" b="1" dirty="0">
                        <a:latin typeface="Calibri"/>
                        <a:ea typeface="Times New Roman"/>
                        <a:cs typeface="Times New Roman"/>
                      </a:endParaRPr>
                    </a:p>
                    <a:p>
                      <a:pPr algn="ctr">
                        <a:lnSpc>
                          <a:spcPct val="115000"/>
                        </a:lnSpc>
                        <a:spcAft>
                          <a:spcPts val="0"/>
                        </a:spcAft>
                      </a:pPr>
                      <a:r>
                        <a:rPr lang="en-US" sz="2800" b="1" dirty="0">
                          <a:latin typeface="Times New Roman"/>
                          <a:ea typeface="Calibri"/>
                          <a:cs typeface="Times New Roman"/>
                        </a:rPr>
                        <a:t>passengers</a:t>
                      </a:r>
                      <a:endParaRPr lang="ru-RU" sz="28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a:latin typeface="Times New Roman"/>
                          <a:ea typeface="Calibri"/>
                          <a:cs typeface="Times New Roman"/>
                        </a:rPr>
                        <a:t>the World Wide Web </a:t>
                      </a:r>
                      <a:endParaRPr lang="ru-RU" sz="28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a:latin typeface="Times New Roman"/>
                          <a:ea typeface="Calibri"/>
                          <a:cs typeface="Times New Roman"/>
                        </a:rPr>
                        <a:t>the motor racing</a:t>
                      </a:r>
                      <a:endParaRPr lang="ru-RU" sz="2800" b="1">
                        <a:latin typeface="Calibri"/>
                        <a:ea typeface="Times New Roman"/>
                        <a:cs typeface="Times New Roman"/>
                      </a:endParaRPr>
                    </a:p>
                    <a:p>
                      <a:pPr algn="ctr">
                        <a:lnSpc>
                          <a:spcPct val="115000"/>
                        </a:lnSpc>
                        <a:spcAft>
                          <a:spcPts val="0"/>
                        </a:spcAft>
                      </a:pPr>
                      <a:r>
                        <a:rPr lang="en-US" sz="2800" b="1">
                          <a:latin typeface="Times New Roman"/>
                          <a:ea typeface="Calibri"/>
                          <a:cs typeface="Times New Roman"/>
                        </a:rPr>
                        <a:t>circuit</a:t>
                      </a:r>
                      <a:endParaRPr lang="ru-RU" sz="28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7429">
                <a:tc>
                  <a:txBody>
                    <a:bodyPr/>
                    <a:lstStyle/>
                    <a:p>
                      <a:pPr algn="ctr">
                        <a:lnSpc>
                          <a:spcPct val="115000"/>
                        </a:lnSpc>
                        <a:spcAft>
                          <a:spcPts val="0"/>
                        </a:spcAft>
                      </a:pPr>
                      <a:r>
                        <a:rPr lang="en-US" sz="2800" b="1">
                          <a:latin typeface="Times New Roman"/>
                          <a:ea typeface="Calibri"/>
                          <a:cs typeface="Times New Roman"/>
                        </a:rPr>
                        <a:t>the supersonic passenger</a:t>
                      </a:r>
                      <a:endParaRPr lang="ru-RU" sz="2800" b="1">
                        <a:latin typeface="Calibri"/>
                        <a:ea typeface="Times New Roman"/>
                        <a:cs typeface="Times New Roman"/>
                      </a:endParaRPr>
                    </a:p>
                    <a:p>
                      <a:pPr algn="ctr">
                        <a:lnSpc>
                          <a:spcPct val="115000"/>
                        </a:lnSpc>
                        <a:spcAft>
                          <a:spcPts val="0"/>
                        </a:spcAft>
                      </a:pPr>
                      <a:r>
                        <a:rPr lang="en-US" sz="2800" b="1">
                          <a:latin typeface="Times New Roman"/>
                          <a:ea typeface="Calibri"/>
                          <a:cs typeface="Times New Roman"/>
                        </a:rPr>
                        <a:t>plane</a:t>
                      </a:r>
                      <a:endParaRPr lang="ru-RU" sz="28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a:latin typeface="Times New Roman"/>
                          <a:ea typeface="Calibri"/>
                          <a:cs typeface="Times New Roman"/>
                        </a:rPr>
                        <a:t>Formula One</a:t>
                      </a:r>
                      <a:endParaRPr lang="ru-RU" sz="28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a:latin typeface="Times New Roman"/>
                          <a:ea typeface="Calibri"/>
                          <a:cs typeface="Times New Roman"/>
                        </a:rPr>
                        <a:t>nuclear power</a:t>
                      </a:r>
                      <a:endParaRPr lang="ru-RU" sz="28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dirty="0">
                          <a:latin typeface="Times New Roman"/>
                          <a:ea typeface="Calibri"/>
                          <a:cs typeface="Times New Roman"/>
                        </a:rPr>
                        <a:t>the computer</a:t>
                      </a:r>
                      <a:endParaRPr lang="ru-RU" sz="28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805</Words>
  <Application>Microsoft Office PowerPoint</Application>
  <PresentationFormat>Произвольный</PresentationFormat>
  <Paragraphs>79</Paragraphs>
  <Slides>13</Slides>
  <Notes>13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13</vt:i4>
      </vt:variant>
    </vt:vector>
  </HeadingPairs>
  <TitlesOfParts>
    <vt:vector size="20" baseType="lpstr">
      <vt:lpstr>Arial</vt:lpstr>
      <vt:lpstr>Calibri</vt:lpstr>
      <vt:lpstr>Forum</vt:lpstr>
      <vt:lpstr>Times New Roman</vt:lpstr>
      <vt:lpstr>Catamaran</vt:lpstr>
      <vt:lpstr>Sarabun</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den</dc:creator>
  <cp:lastModifiedBy>den</cp:lastModifiedBy>
  <cp:revision>14</cp:revision>
  <dcterms:modified xsi:type="dcterms:W3CDTF">2023-02-27T17:43:04Z</dcterms:modified>
</cp:coreProperties>
</file>