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sldIdLst>
    <p:sldId id="256" r:id="rId2"/>
    <p:sldId id="274" r:id="rId3"/>
    <p:sldId id="257" r:id="rId4"/>
    <p:sldId id="258" r:id="rId5"/>
    <p:sldId id="265" r:id="rId6"/>
    <p:sldId id="263" r:id="rId7"/>
    <p:sldId id="259" r:id="rId8"/>
    <p:sldId id="266" r:id="rId9"/>
    <p:sldId id="264" r:id="rId10"/>
    <p:sldId id="261" r:id="rId11"/>
    <p:sldId id="267" r:id="rId12"/>
    <p:sldId id="268" r:id="rId13"/>
    <p:sldId id="260" r:id="rId14"/>
    <p:sldId id="269" r:id="rId15"/>
    <p:sldId id="270" r:id="rId16"/>
    <p:sldId id="273" r:id="rId17"/>
    <p:sldId id="271" r:id="rId18"/>
    <p:sldId id="272" r:id="rId19"/>
    <p:sldId id="262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51CC87F-2091-4637-BDC4-C2C4167BAB97}" v="1020" dt="2021-03-28T12:28:53.2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8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0DB3-A8FF-4ABB-9E2E-D960422260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25308"/>
          </a:xfrm>
        </p:spPr>
        <p:txBody>
          <a:bodyPr anchor="b">
            <a:normAutofit/>
          </a:bodyPr>
          <a:lstStyle>
            <a:lvl1pPr algn="ctr"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EE0618-75D7-410F-859C-CDF53BC53E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86729"/>
            <a:ext cx="9144000" cy="1135529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800" b="1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237F11-76DB-4DD9-9747-3F38D05BA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pPr/>
              <a:t>11/8/2023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59F581-81B0-44B3-ABA5-A25CA4BAE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10D591-ADCF-4300-8282-72AE357F3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317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E5C77-55F8-4677-A96C-E6D3F5545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A064EF-ADDA-4943-8F87-A7469D7997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B0D493-D1E7-4358-95E9-B5B80A49E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pPr/>
              <a:t>11/8/2023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E98326-3276-4B9E-960F-10C6677BF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4C3AC2-288D-4FEE-BF80-0EAEDDFAB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251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3333C6A-5417-40BD-BF7A-9405832237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3BCB45-B343-46F6-9718-AA0D68CED1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BDA2A4-FD34-4E17-908F-4367B1E64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pPr/>
              <a:t>11/8/2023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87AE3-776D-451D-AA52-C06B74724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A0C4D5-BE1E-4D6A-9196-E0F9E42B2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115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75558-A264-444E-829B-51AAE6B4B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8D9373-37D1-4135-8D34-755E139F79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5E4A6B-1966-4E57-9FB8-8B111E97B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pPr/>
              <a:t>11/8/2023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3FC3DD-F2BE-41FF-895B-00129AAB1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1F830C-8424-4FAF-A011-605AE1D14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727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A1BE8-ECC1-4027-B16E-C7BECCA9D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46C7E1-471A-46AA-8068-98E68C0C2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7C9F8F-EC48-4D16-B4C6-023A7B607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pPr/>
              <a:t>11/8/2023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9FA5B3-F726-417B-932A-B93E0C8F5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7D21F1-1A24-43EA-AB09-3024C491E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866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16569-B648-4D50-BEB8-E8DAE24D6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0831B3-A1FD-470C-BEEE-4CFB441502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4493"/>
            <a:ext cx="5181600" cy="42524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F34A17-C244-438C-9AE3-FB9B3CE3BD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4493"/>
            <a:ext cx="5181600" cy="42524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CFA3AA-3FC1-4B98-8F99-1726F1AC0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pPr/>
              <a:t>11/8/2023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E10883-BACC-41A1-9067-ECFDB937D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7660A2-13C9-4432-A6EB-A4FF3D78F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549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7C843-C993-4E9C-80DD-3620816E5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91A8E3-B066-4511-9C6E-A3435B64DD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734325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E86B63-4102-4802-94D7-F138F80F3E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58237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924765-08A7-4A60-86DC-DC420F60BB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34325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AA2795-EFB6-4000-8F25-FBB62646C0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58237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942CFB-FE12-494A-9C41-3CB90F07B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pPr/>
              <a:t>11/8/2023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3A07E3-59E1-4EBD-9687-4B6ABE96A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F7BB23-7539-4674-8B66-ACEFF9468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999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841DB-C73C-4968-B434-A6AA14DAF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8152BF-92C7-4BF5-A9DB-16A0BF0F5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pPr/>
              <a:t>11/8/2023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289DB7-F492-4037-A439-D70F7E556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FA96F1-8B8A-4E83-B3C2-E10DE522A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67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031033-9688-463F-9614-47F2F5BC6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pPr/>
              <a:t>11/8/2023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5B8DB2-C14B-45AC-ACAF-8702DF59C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01DA57-8D4E-4075-9460-4F03DF8AA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759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CBE2C-9DAA-489D-AC88-15CBBA8A9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E124BE-E494-445A-A4FB-A2A8F28F0C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2446DE-9A32-4774-9F7C-86678CA90E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00115D-61B3-46D0-B4D3-30C374B52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pPr/>
              <a:t>11/8/2023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3C2AFC-D0F8-469F-B1E0-123C2E066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B9BCDA-9EF7-4531-8021-AF7B30751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106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AE558-F89F-4688-94E5-77F37D49F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CD35AF-8CA2-49BB-BAE9-F29A0186EC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5CAA98-55BD-4118-A8AF-D603060784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BFF4C5-82A8-4AD8-B7E2-2882F6576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pPr/>
              <a:t>11/8/2023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60B401-B64F-417B-8AD6-581A22E5E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24BD4C-7149-44BF-8150-F72CAA95A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038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47000"/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436E0F2-A64B-471E-93C0-8DFE08CC57C8}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C1E3AB1-2A8C-4607-9FAE-D8BDB280FE1A}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6D66059-832F-40B6-A35F-F56C8F38A1E7}"/>
              </a:ext>
            </a:extLst>
          </p:cNvPr>
          <p:cNvCxnSpPr>
            <a:cxnSpLocks/>
          </p:cNvCxnSpPr>
          <p:nvPr/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515E2ED-7EA9-448D-83FA-54C3DF9723BD}"/>
              </a:ext>
            </a:extLst>
          </p:cNvPr>
          <p:cNvCxnSpPr>
            <a:cxnSpLocks/>
          </p:cNvCxnSpPr>
          <p:nvPr/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0595356-EABD-4767-AC9D-EA21FF115EC0}"/>
              </a:ext>
            </a:extLst>
          </p:cNvPr>
          <p:cNvCxnSpPr>
            <a:cxnSpLocks/>
          </p:cNvCxnSpPr>
          <p:nvPr/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8CD9F06-9628-469C-B788-A894E3E08281}"/>
              </a:ext>
            </a:extLst>
          </p:cNvPr>
          <p:cNvCxnSpPr>
            <a:cxnSpLocks/>
          </p:cNvCxnSpPr>
          <p:nvPr/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550A431-0B61-421B-B4B7-24C0CFF0F938}"/>
              </a:ext>
            </a:extLst>
          </p:cNvPr>
          <p:cNvCxnSpPr>
            <a:cxnSpLocks/>
          </p:cNvCxnSpPr>
          <p:nvPr/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5B94C5-D205-4339-B029-5D0FD2E5F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533401"/>
            <a:ext cx="9906000" cy="1382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96DC5C-BD34-4CE4-8AA7-A6A4B9516F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3000" y="2009554"/>
            <a:ext cx="9906000" cy="4024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F192A7-D622-449D-9FC2-48FDE4D690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37102" y="6398878"/>
            <a:ext cx="419390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fld id="{11EAACC7-3B3F-47D1-959A-EF58926E955E}" type="datetimeFigureOut">
              <a:rPr lang="en-US" smtClean="0"/>
              <a:pPr/>
              <a:t>11/8/2023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35B93C-2BE9-4847-BFE5-D3CBCC6E94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4429" y="6398878"/>
            <a:ext cx="4497315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="1" spc="30" baseline="0">
                <a:solidFill>
                  <a:schemeClr val="tx2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70A99-395E-4F22-8AAB-6C7EE743D7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2477" y="6398878"/>
            <a:ext cx="470887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fld id="{312CC964-A50B-4C29-B4E4-2C30BB34CC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264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75" r:id="rId4"/>
    <p:sldLayoutId id="2147483676" r:id="rId5"/>
    <p:sldLayoutId id="2147483681" r:id="rId6"/>
    <p:sldLayoutId id="2147483677" r:id="rId7"/>
    <p:sldLayoutId id="2147483678" r:id="rId8"/>
    <p:sldLayoutId id="2147483679" r:id="rId9"/>
    <p:sldLayoutId id="2147483680" r:id="rId10"/>
    <p:sldLayoutId id="214748368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8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C88933B-CFB2-4662-9CA9-2C1E08385B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909EEE1-52DB-4A86-AFCE-CCE9041848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2"/>
            <a:ext cx="12192000" cy="685734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94191" y="2007871"/>
            <a:ext cx="8487085" cy="3909148"/>
          </a:xfrm>
        </p:spPr>
        <p:txBody>
          <a:bodyPr>
            <a:normAutofit/>
          </a:bodyPr>
          <a:lstStyle/>
          <a:p>
            <a:pPr algn="r"/>
            <a:r>
              <a:rPr lang="ru-RU" sz="6000" dirty="0"/>
              <a:t>Изменения в территориальном устройстве РФ</a:t>
            </a:r>
            <a:br>
              <a:rPr lang="ru-RU" sz="6000" dirty="0"/>
            </a:br>
            <a:br>
              <a:rPr lang="ru-RU" sz="6000" dirty="0"/>
            </a:br>
            <a:r>
              <a:rPr lang="ru-RU" sz="2000" dirty="0"/>
              <a:t>преподаватель: Андреева Р.А.</a:t>
            </a: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70746" y="503339"/>
            <a:ext cx="10010530" cy="1490925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algn="r"/>
            <a:r>
              <a:rPr lang="ru-RU" sz="2000" b="0" cap="none" spc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Государственное профессиональное автономное </a:t>
            </a:r>
            <a:br>
              <a:rPr lang="ru-RU" sz="2000" b="0" cap="none" spc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0" cap="none" spc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Образовательное учреждение Краснодарского края</a:t>
            </a:r>
            <a:br>
              <a:rPr lang="ru-RU" sz="2000" b="0" cap="none" spc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0" cap="none" spc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«</a:t>
            </a:r>
            <a:r>
              <a:rPr lang="ru-RU" sz="2000" b="0" cap="none" spc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Новороссийский колледж строительства и экономики»</a:t>
            </a:r>
          </a:p>
          <a:p>
            <a:pPr algn="r"/>
            <a:r>
              <a:rPr lang="ru-RU" sz="2000" b="0" cap="none" spc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для специальностей  « Социально – экономических дисциплин»</a:t>
            </a:r>
            <a:endParaRPr lang="ru-RU" dirty="0"/>
          </a:p>
        </p:txBody>
      </p:sp>
      <p:pic>
        <p:nvPicPr>
          <p:cNvPr id="4" name="Picture 3" descr="Seamless triangle patterned background">
            <a:extLst>
              <a:ext uri="{FF2B5EF4-FFF2-40B4-BE49-F238E27FC236}">
                <a16:creationId xmlns:a16="http://schemas.microsoft.com/office/drawing/2014/main" id="{4F362231-F6E5-468B-A407-16DBD74274F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53242" r="-3" b="-3"/>
          <a:stretch/>
        </p:blipFill>
        <p:spPr>
          <a:xfrm>
            <a:off x="-2573" y="10"/>
            <a:ext cx="4811317" cy="6857988"/>
          </a:xfrm>
          <a:custGeom>
            <a:avLst/>
            <a:gdLst/>
            <a:ahLst/>
            <a:cxnLst/>
            <a:rect l="l" t="t" r="r" b="b"/>
            <a:pathLst>
              <a:path w="4811317" h="6857998">
                <a:moveTo>
                  <a:pt x="0" y="0"/>
                </a:moveTo>
                <a:lnTo>
                  <a:pt x="4811317" y="0"/>
                </a:lnTo>
                <a:lnTo>
                  <a:pt x="2712446" y="6857998"/>
                </a:lnTo>
                <a:lnTo>
                  <a:pt x="0" y="6857998"/>
                </a:lnTo>
                <a:close/>
              </a:path>
            </a:pathLst>
          </a:cu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26FE4BA-3BD1-4AB3-A3EB-39FF16D964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3418764" y="0"/>
            <a:ext cx="815637" cy="6857348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BD85EF3-E980-4EF9-BF91-C0540D302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  <a:endCxn id="15" idx="2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468380"/>
            <a:ext cx="6096000" cy="1389619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1651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77C44D-6D89-4F34-B18A-863A9CAE3E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1667" y="346252"/>
            <a:ext cx="11683999" cy="6275265"/>
          </a:xfrm>
        </p:spPr>
        <p:txBody>
          <a:bodyPr vert="horz" lIns="91440" tIns="45720" rIns="91440" bIns="45720" rtlCol="0" anchor="ctr">
            <a:noAutofit/>
          </a:bodyPr>
          <a:lstStyle/>
          <a:p>
            <a:pPr indent="360000" algn="just"/>
            <a:r>
              <a:rPr lang="en-US" sz="2400" i="0" cap="none" dirty="0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К </a:t>
            </a:r>
            <a:r>
              <a:rPr lang="en-US" sz="2400" i="0" cap="none" dirty="0" err="1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тому</a:t>
            </a:r>
            <a:r>
              <a:rPr lang="en-US" sz="2400" i="0" cap="none" dirty="0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 </a:t>
            </a:r>
            <a:r>
              <a:rPr lang="en-US" sz="2400" i="0" cap="none" dirty="0" err="1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времени</a:t>
            </a:r>
            <a:r>
              <a:rPr lang="en-US" sz="2400" i="0" cap="none" dirty="0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, </a:t>
            </a:r>
            <a:r>
              <a:rPr lang="en-US" sz="2400" i="0" cap="none" dirty="0" err="1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когда</a:t>
            </a:r>
            <a:r>
              <a:rPr lang="en-US" sz="2400" i="0" cap="none" dirty="0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 </a:t>
            </a:r>
            <a:r>
              <a:rPr lang="ru-RU" sz="2400" i="0" cap="none" dirty="0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К</a:t>
            </a:r>
            <a:r>
              <a:rPr lang="en-US" sz="2400" i="0" cap="none" dirty="0" err="1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алининград</a:t>
            </a:r>
            <a:r>
              <a:rPr lang="en-US" sz="2400" i="0" cap="none" dirty="0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 </a:t>
            </a:r>
            <a:r>
              <a:rPr lang="en-US" sz="2400" i="0" cap="none" dirty="0" err="1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официально</a:t>
            </a:r>
            <a:r>
              <a:rPr lang="en-US" sz="2400" i="0" cap="none" dirty="0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 </a:t>
            </a:r>
            <a:r>
              <a:rPr lang="en-US" sz="2400" i="0" cap="none" dirty="0" err="1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стал</a:t>
            </a:r>
            <a:r>
              <a:rPr lang="en-US" sz="2400" i="0" cap="none" dirty="0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 </a:t>
            </a:r>
            <a:r>
              <a:rPr lang="en-US" sz="2400" i="0" cap="none" dirty="0" err="1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частью</a:t>
            </a:r>
            <a:r>
              <a:rPr lang="en-US" sz="2400" i="0" cap="none" dirty="0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 СССР, </a:t>
            </a:r>
            <a:r>
              <a:rPr lang="en-US" sz="2400" i="0" cap="none" dirty="0" err="1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его</a:t>
            </a:r>
            <a:r>
              <a:rPr lang="en-US" sz="2400" i="0" cap="none" dirty="0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 </a:t>
            </a:r>
            <a:r>
              <a:rPr lang="en-US" sz="2400" i="0" cap="none" dirty="0" err="1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уже</a:t>
            </a:r>
            <a:r>
              <a:rPr lang="en-US" sz="2400" i="0" cap="none" dirty="0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 </a:t>
            </a:r>
            <a:r>
              <a:rPr lang="en-US" sz="2400" i="0" cap="none" dirty="0" err="1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трудно</a:t>
            </a:r>
            <a:r>
              <a:rPr lang="en-US" sz="2400" i="0" cap="none" dirty="0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 </a:t>
            </a:r>
            <a:r>
              <a:rPr lang="en-US" sz="2400" i="0" cap="none" dirty="0" err="1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было</a:t>
            </a:r>
            <a:r>
              <a:rPr lang="en-US" sz="2400" i="0" cap="none" dirty="0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 </a:t>
            </a:r>
            <a:r>
              <a:rPr lang="en-US" sz="2400" i="0" cap="none" dirty="0" err="1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назвать</a:t>
            </a:r>
            <a:r>
              <a:rPr lang="en-US" sz="2400" i="0" cap="none" dirty="0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 </a:t>
            </a:r>
            <a:r>
              <a:rPr lang="en-US" sz="2400" i="0" cap="none" dirty="0" err="1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немецким</a:t>
            </a:r>
            <a:r>
              <a:rPr lang="en-US" sz="2400" i="0" cap="none" dirty="0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. В </a:t>
            </a:r>
            <a:r>
              <a:rPr lang="en-US" sz="2400" i="0" cap="none" dirty="0" err="1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начале</a:t>
            </a:r>
            <a:r>
              <a:rPr lang="en-US" sz="2400" i="0" cap="none" dirty="0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 </a:t>
            </a:r>
            <a:r>
              <a:rPr lang="en-US" sz="2400" i="0" cap="none" dirty="0" err="1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войны</a:t>
            </a:r>
            <a:r>
              <a:rPr lang="en-US" sz="2400" i="0" cap="none" dirty="0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 в </a:t>
            </a:r>
            <a:r>
              <a:rPr lang="en-US" sz="2400" i="0" cap="none" dirty="0" err="1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нем</a:t>
            </a:r>
            <a:r>
              <a:rPr lang="en-US" sz="2400" i="0" cap="none" dirty="0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 </a:t>
            </a:r>
            <a:r>
              <a:rPr lang="en-US" sz="2400" i="0" cap="none" dirty="0" err="1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проживало</a:t>
            </a:r>
            <a:r>
              <a:rPr lang="en-US" sz="2400" i="0" cap="none" dirty="0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 370 </a:t>
            </a:r>
            <a:r>
              <a:rPr lang="en-US" sz="2400" i="0" cap="none" dirty="0" err="1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тыс</a:t>
            </a:r>
            <a:r>
              <a:rPr lang="en-US" sz="2400" i="0" cap="none" dirty="0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. </a:t>
            </a:r>
            <a:r>
              <a:rPr lang="ru-RU" sz="2400" i="0" cap="none" dirty="0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г</a:t>
            </a:r>
            <a:r>
              <a:rPr lang="en-US" sz="2400" i="0" cap="none" dirty="0" err="1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раждан</a:t>
            </a:r>
            <a:r>
              <a:rPr lang="ru-RU" sz="2400" i="0" cap="none" dirty="0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,</a:t>
            </a:r>
            <a:r>
              <a:rPr lang="en-US" sz="2400" i="0" cap="none" dirty="0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 </a:t>
            </a:r>
            <a:r>
              <a:rPr lang="ru-RU" sz="2400" i="0" cap="none" dirty="0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н</a:t>
            </a:r>
            <a:r>
              <a:rPr lang="en-US" sz="2400" i="0" cap="none" dirty="0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о к </a:t>
            </a:r>
            <a:r>
              <a:rPr lang="en-US" sz="2400" i="0" cap="none" dirty="0" err="1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моменту</a:t>
            </a:r>
            <a:r>
              <a:rPr lang="en-US" sz="2400" i="0" cap="none" dirty="0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 </a:t>
            </a:r>
            <a:r>
              <a:rPr lang="en-US" sz="2400" i="0" cap="none" dirty="0" err="1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захвата</a:t>
            </a:r>
            <a:r>
              <a:rPr lang="en-US" sz="2400" i="0" cap="none" dirty="0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 </a:t>
            </a:r>
            <a:r>
              <a:rPr lang="en-US" sz="2400" i="0" cap="none" dirty="0" err="1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города</a:t>
            </a:r>
            <a:r>
              <a:rPr lang="en-US" sz="2400" i="0" cap="none" dirty="0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 </a:t>
            </a:r>
            <a:r>
              <a:rPr lang="en-US" sz="2400" i="0" cap="none" dirty="0" err="1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советскими</a:t>
            </a:r>
            <a:r>
              <a:rPr lang="en-US" sz="2400" i="0" cap="none" dirty="0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 </a:t>
            </a:r>
            <a:r>
              <a:rPr lang="en-US" sz="2400" i="0" cap="none" dirty="0" err="1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войсками</a:t>
            </a:r>
            <a:r>
              <a:rPr lang="en-US" sz="2400" i="0" cap="none" dirty="0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 в </a:t>
            </a:r>
            <a:r>
              <a:rPr lang="en-US" sz="2400" i="0" cap="none" dirty="0" err="1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нем</a:t>
            </a:r>
            <a:r>
              <a:rPr lang="en-US" sz="2400" i="0" cap="none" dirty="0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 </a:t>
            </a:r>
            <a:r>
              <a:rPr lang="en-US" sz="2400" i="0" cap="none" dirty="0" err="1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осталось</a:t>
            </a:r>
            <a:r>
              <a:rPr lang="en-US" sz="2400" i="0" cap="none" dirty="0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 </a:t>
            </a:r>
            <a:r>
              <a:rPr lang="en-US" sz="2400" i="0" cap="none" dirty="0" err="1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лишь</a:t>
            </a:r>
            <a:r>
              <a:rPr lang="en-US" sz="2400" i="0" cap="none" dirty="0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 20 </a:t>
            </a:r>
            <a:r>
              <a:rPr lang="en-US" sz="2400" i="0" cap="none" dirty="0" err="1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тыс</a:t>
            </a:r>
            <a:r>
              <a:rPr lang="en-US" sz="2400" i="0" cap="none" dirty="0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. </a:t>
            </a:r>
            <a:r>
              <a:rPr lang="ru-RU" sz="2400" i="0" cap="none" dirty="0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н</a:t>
            </a:r>
            <a:r>
              <a:rPr lang="en-US" sz="2400" i="0" cap="none" dirty="0" err="1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емцев</a:t>
            </a:r>
            <a:endParaRPr lang="en-US" sz="24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0000" algn="just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0000" algn="just"/>
            <a:r>
              <a:rPr lang="en-US" sz="2400" i="0" cap="none" dirty="0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В </a:t>
            </a:r>
            <a:r>
              <a:rPr lang="en-US" sz="2400" i="0" cap="none" dirty="0" err="1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ходе</a:t>
            </a:r>
            <a:r>
              <a:rPr lang="en-US" sz="2400" i="0" cap="none" dirty="0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 </a:t>
            </a:r>
            <a:r>
              <a:rPr lang="en-US" sz="2400" i="0" cap="none" dirty="0" err="1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войны</a:t>
            </a:r>
            <a:r>
              <a:rPr lang="en-US" sz="2400" i="0" cap="none" dirty="0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 </a:t>
            </a:r>
            <a:r>
              <a:rPr lang="en-US" sz="2400" i="0" cap="none" dirty="0" err="1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были</a:t>
            </a:r>
            <a:r>
              <a:rPr lang="en-US" sz="2400" i="0" cap="none" dirty="0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 </a:t>
            </a:r>
            <a:r>
              <a:rPr lang="en-US" sz="2400" i="0" cap="none" dirty="0" err="1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разрушены</a:t>
            </a:r>
            <a:r>
              <a:rPr lang="en-US" sz="2400" i="0" cap="none" dirty="0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 </a:t>
            </a:r>
            <a:r>
              <a:rPr lang="en-US" sz="2400" i="0" cap="none" dirty="0" err="1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многие</a:t>
            </a:r>
            <a:r>
              <a:rPr lang="en-US" sz="2400" i="0" cap="none" dirty="0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 </a:t>
            </a:r>
            <a:r>
              <a:rPr lang="en-US" sz="2400" i="0" cap="none" dirty="0" err="1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памятники</a:t>
            </a:r>
            <a:r>
              <a:rPr lang="en-US" sz="2400" i="0" cap="none" dirty="0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 и </a:t>
            </a:r>
            <a:r>
              <a:rPr lang="en-US" sz="2400" i="0" cap="none" dirty="0" err="1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здания</a:t>
            </a:r>
            <a:r>
              <a:rPr lang="en-US" sz="2400" i="0" cap="none" dirty="0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, </a:t>
            </a:r>
            <a:r>
              <a:rPr lang="en-US" sz="2400" i="0" cap="none" dirty="0" err="1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являвшие</a:t>
            </a:r>
            <a:r>
              <a:rPr lang="en-US" sz="2400" i="0" cap="none" dirty="0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 </a:t>
            </a:r>
            <a:r>
              <a:rPr lang="en-US" sz="2400" i="0" cap="none" dirty="0" err="1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собой</a:t>
            </a:r>
            <a:r>
              <a:rPr lang="en-US" sz="2400" i="0" cap="none" dirty="0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 </a:t>
            </a:r>
            <a:r>
              <a:rPr lang="en-US" sz="2400" i="0" cap="none" dirty="0" err="1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величие</a:t>
            </a:r>
            <a:r>
              <a:rPr lang="en-US" sz="2400" i="0" cap="none" dirty="0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 </a:t>
            </a:r>
            <a:r>
              <a:rPr lang="en-US" sz="2400" i="0" cap="none" dirty="0" err="1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немецкой</a:t>
            </a:r>
            <a:r>
              <a:rPr lang="en-US" sz="2400" i="0" cap="none" dirty="0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 </a:t>
            </a:r>
            <a:r>
              <a:rPr lang="en-US" sz="2400" i="0" cap="none" dirty="0" err="1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архитектуры</a:t>
            </a:r>
            <a:r>
              <a:rPr lang="en-US" sz="2400" i="0" cap="none" dirty="0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. </a:t>
            </a:r>
            <a:r>
              <a:rPr lang="en-US" sz="2400" i="0" cap="none" dirty="0" err="1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Советские</a:t>
            </a:r>
            <a:r>
              <a:rPr lang="en-US" sz="2400" i="0" cap="none" dirty="0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 </a:t>
            </a:r>
            <a:r>
              <a:rPr lang="en-US" sz="2400" i="0" cap="none" dirty="0" err="1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власти</a:t>
            </a:r>
            <a:r>
              <a:rPr lang="en-US" sz="2400" i="0" cap="none" dirty="0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 </a:t>
            </a:r>
            <a:r>
              <a:rPr lang="en-US" sz="2400" i="0" cap="none" dirty="0" err="1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практически</a:t>
            </a:r>
            <a:r>
              <a:rPr lang="en-US" sz="2400" i="0" cap="none" dirty="0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 </a:t>
            </a:r>
            <a:r>
              <a:rPr lang="en-US" sz="2400" i="0" cap="none" dirty="0" err="1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сразу</a:t>
            </a:r>
            <a:r>
              <a:rPr lang="en-US" sz="2400" i="0" cap="none" dirty="0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 </a:t>
            </a:r>
            <a:r>
              <a:rPr lang="en-US" sz="2400" i="0" cap="none" dirty="0" err="1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взяли</a:t>
            </a:r>
            <a:r>
              <a:rPr lang="en-US" sz="2400" i="0" cap="none" dirty="0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 </a:t>
            </a:r>
            <a:r>
              <a:rPr lang="en-US" sz="2400" i="0" cap="none" dirty="0" err="1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курс</a:t>
            </a:r>
            <a:r>
              <a:rPr lang="en-US" sz="2400" i="0" cap="none" dirty="0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 </a:t>
            </a:r>
            <a:r>
              <a:rPr lang="en-US" sz="2400" i="0" cap="none" dirty="0" err="1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на</a:t>
            </a:r>
            <a:r>
              <a:rPr lang="en-US" sz="2400" i="0" cap="none" dirty="0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 </a:t>
            </a:r>
            <a:r>
              <a:rPr lang="en-US" sz="2400" i="0" cap="none" dirty="0" err="1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восстановление</a:t>
            </a:r>
            <a:r>
              <a:rPr lang="en-US" sz="2400" i="0" cap="none" dirty="0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 </a:t>
            </a:r>
            <a:r>
              <a:rPr lang="en-US" sz="2400" i="0" cap="none" dirty="0" err="1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города</a:t>
            </a:r>
            <a:r>
              <a:rPr lang="ru-RU" sz="2400" i="0" cap="none" dirty="0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.</a:t>
            </a:r>
            <a:endParaRPr lang="en-US" sz="24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0000" algn="just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0000" algn="just"/>
            <a:r>
              <a:rPr lang="en-US" sz="2400" i="0" cap="none" dirty="0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В 1947-м </a:t>
            </a:r>
            <a:r>
              <a:rPr lang="en-US" sz="2400" i="0" cap="none" dirty="0" err="1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году</a:t>
            </a:r>
            <a:r>
              <a:rPr lang="en-US" sz="2400" i="0" cap="none" dirty="0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 </a:t>
            </a:r>
            <a:r>
              <a:rPr lang="en-US" sz="2400" i="0" cap="none" dirty="0" err="1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было</a:t>
            </a:r>
            <a:r>
              <a:rPr lang="en-US" sz="2400" i="0" cap="none" dirty="0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 </a:t>
            </a:r>
            <a:r>
              <a:rPr lang="en-US" sz="2400" i="0" cap="none" dirty="0" err="1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принято</a:t>
            </a:r>
            <a:r>
              <a:rPr lang="en-US" sz="2400" i="0" cap="none" dirty="0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 </a:t>
            </a:r>
            <a:r>
              <a:rPr lang="en-US" sz="2400" i="0" cap="none" dirty="0" err="1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решение</a:t>
            </a:r>
            <a:r>
              <a:rPr lang="en-US" sz="2400" i="0" cap="none" dirty="0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 </a:t>
            </a:r>
            <a:r>
              <a:rPr lang="en-US" sz="2400" i="0" cap="none" dirty="0" err="1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депортировать</a:t>
            </a:r>
            <a:r>
              <a:rPr lang="en-US" sz="2400" i="0" cap="none" dirty="0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 </a:t>
            </a:r>
            <a:r>
              <a:rPr lang="en-US" sz="2400" i="0" cap="none" dirty="0" err="1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большую</a:t>
            </a:r>
            <a:r>
              <a:rPr lang="en-US" sz="2400" i="0" cap="none" dirty="0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 </a:t>
            </a:r>
            <a:r>
              <a:rPr lang="en-US" sz="2400" i="0" cap="none" dirty="0" err="1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часть</a:t>
            </a:r>
            <a:r>
              <a:rPr lang="en-US" sz="2400" i="0" cap="none" dirty="0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 </a:t>
            </a:r>
            <a:r>
              <a:rPr lang="en-US" sz="2400" i="0" cap="none" dirty="0" err="1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коренных</a:t>
            </a:r>
            <a:r>
              <a:rPr lang="en-US" sz="2400" i="0" cap="none" dirty="0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 </a:t>
            </a:r>
            <a:r>
              <a:rPr lang="en-US" sz="2400" i="0" cap="none" dirty="0" err="1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жителей</a:t>
            </a:r>
            <a:r>
              <a:rPr lang="en-US" sz="2400" i="0" cap="none" dirty="0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 в </a:t>
            </a:r>
            <a:r>
              <a:rPr lang="ru-RU" sz="2400" i="0" cap="none" dirty="0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Г</a:t>
            </a:r>
            <a:r>
              <a:rPr lang="en-US" sz="2400" i="0" cap="none" dirty="0" err="1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ерманию</a:t>
            </a:r>
            <a:r>
              <a:rPr lang="en-US" sz="2400" i="0" cap="none" dirty="0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. </a:t>
            </a:r>
            <a:r>
              <a:rPr lang="en-US" sz="2400" i="0" cap="none" dirty="0" err="1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Вместо</a:t>
            </a:r>
            <a:r>
              <a:rPr lang="en-US" sz="2400" i="0" cap="none" dirty="0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 </a:t>
            </a:r>
            <a:r>
              <a:rPr lang="en-US" sz="2400" i="0" cap="none" dirty="0" err="1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них</a:t>
            </a:r>
            <a:r>
              <a:rPr lang="en-US" sz="2400" i="0" cap="none" dirty="0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 </a:t>
            </a:r>
            <a:r>
              <a:rPr lang="en-US" sz="2400" i="0" cap="none" dirty="0" err="1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калининград</a:t>
            </a:r>
            <a:r>
              <a:rPr lang="en-US" sz="2400" i="0" cap="none" dirty="0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 </a:t>
            </a:r>
            <a:r>
              <a:rPr lang="en-US" sz="2400" i="0" cap="none" dirty="0" err="1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стал</a:t>
            </a:r>
            <a:r>
              <a:rPr lang="en-US" sz="2400" i="0" cap="none" dirty="0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 </a:t>
            </a:r>
            <a:r>
              <a:rPr lang="en-US" sz="2400" i="0" cap="none" dirty="0" err="1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заселяться</a:t>
            </a:r>
            <a:r>
              <a:rPr lang="en-US" sz="2400" i="0" cap="none" dirty="0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 </a:t>
            </a:r>
            <a:r>
              <a:rPr lang="en-US" sz="2400" i="0" cap="none" dirty="0" err="1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советскими</a:t>
            </a:r>
            <a:r>
              <a:rPr lang="en-US" sz="2400" i="0" cap="none" dirty="0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 </a:t>
            </a:r>
            <a:r>
              <a:rPr lang="en-US" sz="2400" i="0" cap="none" dirty="0" err="1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гражданами</a:t>
            </a:r>
            <a:r>
              <a:rPr lang="en-US" sz="2400" i="0" cap="none" dirty="0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. В </a:t>
            </a:r>
            <a:r>
              <a:rPr lang="en-US" sz="2400" i="0" cap="none" dirty="0" err="1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городе</a:t>
            </a:r>
            <a:r>
              <a:rPr lang="en-US" sz="2400" i="0" cap="none" dirty="0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 </a:t>
            </a:r>
            <a:r>
              <a:rPr lang="en-US" sz="2400" i="0" cap="none" dirty="0" err="1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остались</a:t>
            </a:r>
            <a:r>
              <a:rPr lang="en-US" sz="2400" i="0" cap="none" dirty="0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 </a:t>
            </a:r>
            <a:r>
              <a:rPr lang="en-US" sz="2400" i="0" cap="none" dirty="0" err="1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лишь</a:t>
            </a:r>
            <a:r>
              <a:rPr lang="en-US" sz="2400" i="0" cap="none" dirty="0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 </a:t>
            </a:r>
            <a:r>
              <a:rPr lang="en-US" sz="2400" i="0" cap="none" dirty="0" err="1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некоторые</a:t>
            </a:r>
            <a:r>
              <a:rPr lang="en-US" sz="2400" i="0" cap="none" dirty="0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 </a:t>
            </a:r>
            <a:r>
              <a:rPr lang="en-US" sz="2400" i="0" cap="none" dirty="0" err="1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немецкие</a:t>
            </a:r>
            <a:r>
              <a:rPr lang="en-US" sz="2400" i="0" cap="none" dirty="0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 </a:t>
            </a:r>
            <a:r>
              <a:rPr lang="en-US" sz="2400" i="0" cap="none" dirty="0" err="1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специалисты</a:t>
            </a:r>
            <a:r>
              <a:rPr lang="en-US" sz="2400" i="0" cap="none" dirty="0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, </a:t>
            </a:r>
            <a:r>
              <a:rPr lang="en-US" sz="2400" i="0" cap="none" dirty="0" err="1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которые</a:t>
            </a:r>
            <a:r>
              <a:rPr lang="en-US" sz="2400" i="0" cap="none" dirty="0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 </a:t>
            </a:r>
            <a:r>
              <a:rPr lang="en-US" sz="2400" i="0" cap="none" dirty="0" err="1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участвовали</a:t>
            </a:r>
            <a:r>
              <a:rPr lang="en-US" sz="2400" i="0" cap="none" dirty="0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 в </a:t>
            </a:r>
            <a:r>
              <a:rPr lang="en-US" sz="2400" i="0" cap="none" dirty="0" err="1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восстановлении</a:t>
            </a:r>
            <a:r>
              <a:rPr lang="en-US" sz="2400" i="0" cap="none" dirty="0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 </a:t>
            </a:r>
            <a:r>
              <a:rPr lang="en-US" sz="2400" i="0" cap="none" dirty="0" err="1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промышленных</a:t>
            </a:r>
            <a:r>
              <a:rPr lang="en-US" sz="2400" i="0" cap="none" dirty="0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 </a:t>
            </a:r>
            <a:r>
              <a:rPr lang="en-US" sz="2400" i="0" cap="none" dirty="0" err="1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предприятий</a:t>
            </a:r>
            <a:r>
              <a:rPr lang="en-US" sz="2400" i="0" cap="none" dirty="0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. К 1949-му </a:t>
            </a:r>
            <a:r>
              <a:rPr lang="en-US" sz="2400" i="0" cap="none" dirty="0" err="1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году</a:t>
            </a:r>
            <a:r>
              <a:rPr lang="en-US" sz="2400" i="0" cap="none" dirty="0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 </a:t>
            </a:r>
            <a:r>
              <a:rPr lang="en-US" sz="2400" i="0" cap="none" dirty="0" err="1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они</a:t>
            </a:r>
            <a:r>
              <a:rPr lang="en-US" sz="2400" i="0" cap="none" dirty="0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 </a:t>
            </a:r>
            <a:r>
              <a:rPr lang="en-US" sz="2400" i="0" cap="none" dirty="0" err="1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выполнили</a:t>
            </a:r>
            <a:r>
              <a:rPr lang="en-US" sz="2400" i="0" cap="none" dirty="0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 </a:t>
            </a:r>
            <a:r>
              <a:rPr lang="en-US" sz="2400" i="0" cap="none" dirty="0" err="1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свои</a:t>
            </a:r>
            <a:r>
              <a:rPr lang="en-US" sz="2400" i="0" cap="none" dirty="0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 </a:t>
            </a:r>
            <a:r>
              <a:rPr lang="en-US" sz="2400" i="0" cap="none" dirty="0" err="1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задачи</a:t>
            </a:r>
            <a:r>
              <a:rPr lang="en-US" sz="2400" i="0" cap="none" dirty="0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 и </a:t>
            </a:r>
            <a:r>
              <a:rPr lang="en-US" sz="2400" i="0" cap="none" dirty="0" err="1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также</a:t>
            </a:r>
            <a:r>
              <a:rPr lang="en-US" sz="2400" i="0" cap="none" dirty="0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 </a:t>
            </a:r>
            <a:r>
              <a:rPr lang="en-US" sz="2400" i="0" cap="none" dirty="0" err="1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были</a:t>
            </a:r>
            <a:r>
              <a:rPr lang="en-US" sz="2400" i="0" cap="none" dirty="0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 </a:t>
            </a:r>
            <a:r>
              <a:rPr lang="en-US" sz="2400" i="0" cap="none" dirty="0" err="1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депортированы</a:t>
            </a:r>
            <a:r>
              <a:rPr lang="en-US" sz="2400" i="0" cap="none" dirty="0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 в </a:t>
            </a:r>
            <a:r>
              <a:rPr lang="ru-RU" sz="2400" i="0" cap="none" dirty="0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Г</a:t>
            </a:r>
            <a:r>
              <a:rPr lang="en-US" sz="2400" i="0" cap="none" dirty="0" err="1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ерманию</a:t>
            </a:r>
            <a:r>
              <a:rPr lang="en-US" sz="2400" i="0" cap="none" dirty="0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.</a:t>
            </a:r>
            <a:endParaRPr lang="en-US" sz="24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5654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A picture containing outdoor, old, factory, building&#10;&#10;Description automatically generated">
            <a:extLst>
              <a:ext uri="{FF2B5EF4-FFF2-40B4-BE49-F238E27FC236}">
                <a16:creationId xmlns:a16="http://schemas.microsoft.com/office/drawing/2014/main" id="{B414977A-4917-4C30-A97E-37B54A2F13A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12192000" cy="686067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58798D5E-E722-4763-9942-E8C568BDF0C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1" cy="685572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97863-522C-4ABA-AAFB-2661FCF78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373" y="1897604"/>
            <a:ext cx="11508827" cy="3922156"/>
          </a:xfrm>
        </p:spPr>
        <p:txBody>
          <a:bodyPr>
            <a:normAutofit fontScale="90000"/>
          </a:bodyPr>
          <a:lstStyle/>
          <a:p>
            <a:pPr algn="just"/>
            <a:r>
              <a:rPr lang="en-US" sz="2400" i="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После</a:t>
            </a:r>
            <a:r>
              <a:rPr lang="en-US" sz="2400" i="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распада</a:t>
            </a:r>
            <a:r>
              <a:rPr lang="en-US" sz="2400" i="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СССР, </a:t>
            </a:r>
            <a:r>
              <a:rPr lang="en-US" sz="2400" i="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когда</a:t>
            </a:r>
            <a:r>
              <a:rPr lang="en-US" sz="2400" i="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i="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Польша</a:t>
            </a:r>
            <a:r>
              <a:rPr lang="en-US" sz="2400" i="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2400" i="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Литва</a:t>
            </a:r>
            <a:r>
              <a:rPr lang="en-US" sz="2400" i="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i="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стали</a:t>
            </a:r>
            <a:r>
              <a:rPr lang="en-US" sz="2400" i="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отдельными</a:t>
            </a:r>
            <a:r>
              <a:rPr lang="en-US" sz="2400" i="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странами</a:t>
            </a:r>
            <a:r>
              <a:rPr lang="en-US" sz="2400" i="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i="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территория</a:t>
            </a:r>
            <a:r>
              <a:rPr lang="en-US" sz="2400" i="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en-US" sz="2400" i="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Каллинингрдской</a:t>
            </a:r>
            <a:r>
              <a:rPr lang="en-US" sz="2400" i="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</a:t>
            </a:r>
            <a:r>
              <a:rPr lang="en-US" sz="2400" i="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стала</a:t>
            </a:r>
            <a:r>
              <a:rPr lang="en-US" sz="2400" i="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i="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частью</a:t>
            </a:r>
            <a:r>
              <a:rPr lang="en-US" sz="2400" i="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</a:t>
            </a:r>
            <a:r>
              <a:rPr lang="en-US" sz="2400" i="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 </a:t>
            </a:r>
            <a:r>
              <a:rPr lang="en-US" sz="2400" i="0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</a:t>
            </a:r>
            <a:r>
              <a:rPr lang="en-US" sz="2400" i="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2400" i="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400" i="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i="0" cap="none" dirty="0" err="1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Калининград</a:t>
            </a:r>
            <a:r>
              <a:rPr lang="en-US" sz="2400" i="0" cap="none" dirty="0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 </a:t>
            </a:r>
            <a:r>
              <a:rPr lang="en-US" sz="2400" i="0" cap="none" dirty="0" err="1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не</a:t>
            </a:r>
            <a:r>
              <a:rPr lang="en-US" sz="2400" i="0" cap="none" dirty="0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 </a:t>
            </a:r>
            <a:r>
              <a:rPr lang="en-US" sz="2400" i="0" cap="none" dirty="0" err="1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является</a:t>
            </a:r>
            <a:r>
              <a:rPr lang="en-US" sz="2400" i="0" cap="none" dirty="0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 </a:t>
            </a:r>
            <a:r>
              <a:rPr lang="en-US" sz="2400" i="0" cap="none" dirty="0" err="1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исконно</a:t>
            </a:r>
            <a:r>
              <a:rPr lang="en-US" sz="2400" i="0" cap="none" dirty="0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 </a:t>
            </a:r>
            <a:r>
              <a:rPr lang="en-US" sz="2400" i="0" cap="none" dirty="0" err="1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русским</a:t>
            </a:r>
            <a:r>
              <a:rPr lang="en-US" sz="2400" i="0" cap="none" dirty="0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 </a:t>
            </a:r>
            <a:r>
              <a:rPr lang="en-US" sz="2400" i="0" cap="none" dirty="0" err="1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городом</a:t>
            </a:r>
            <a:r>
              <a:rPr lang="en-US" sz="2400" i="0" cap="none" dirty="0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.</a:t>
            </a:r>
            <a:br>
              <a:rPr lang="ru-RU" sz="2400" i="0" cap="none" dirty="0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</a:br>
            <a:r>
              <a:rPr lang="en-US" sz="2400" i="0" cap="none" dirty="0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 </a:t>
            </a:r>
            <a:r>
              <a:rPr lang="en-US" sz="2400" i="0" cap="none" dirty="0" err="1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Ранее</a:t>
            </a:r>
            <a:r>
              <a:rPr lang="en-US" sz="2400" i="0" cap="none" dirty="0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 </a:t>
            </a:r>
            <a:r>
              <a:rPr lang="en-US" sz="2400" i="0" cap="none" dirty="0" err="1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он</a:t>
            </a:r>
            <a:r>
              <a:rPr lang="en-US" sz="2400" i="0" cap="none" dirty="0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 </a:t>
            </a:r>
            <a:r>
              <a:rPr lang="en-US" sz="2400" i="0" cap="none" dirty="0" err="1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назывался</a:t>
            </a:r>
            <a:r>
              <a:rPr lang="en-US" sz="2400" i="0" cap="none" dirty="0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 </a:t>
            </a:r>
            <a:r>
              <a:rPr lang="en-US" sz="2400" i="0" cap="none" dirty="0" err="1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Кенигсбергом</a:t>
            </a:r>
            <a:r>
              <a:rPr lang="en-US" sz="2400" i="0" cap="none" dirty="0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 и </a:t>
            </a:r>
            <a:r>
              <a:rPr lang="en-US" sz="2400" i="0" cap="none" dirty="0" err="1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входил</a:t>
            </a:r>
            <a:r>
              <a:rPr lang="en-US" sz="2400" i="0" cap="none" dirty="0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 в </a:t>
            </a:r>
            <a:r>
              <a:rPr lang="en-US" sz="2400" i="0" cap="none" dirty="0" err="1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состав</a:t>
            </a:r>
            <a:r>
              <a:rPr lang="en-US" sz="2400" i="0" cap="none" dirty="0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 </a:t>
            </a:r>
            <a:r>
              <a:rPr lang="en-US" sz="2400" i="0" cap="none" dirty="0" err="1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Германии</a:t>
            </a:r>
            <a:br>
              <a:rPr lang="en-US" sz="2400" i="0" cap="none" dirty="0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</a:br>
            <a:br>
              <a:rPr lang="en-US" sz="2400" i="0" cap="none" dirty="0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</a:br>
            <a:r>
              <a:rPr lang="en-US" sz="2400" i="0" cap="none" dirty="0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СССР </a:t>
            </a:r>
            <a:r>
              <a:rPr lang="en-US" sz="2400" i="0" cap="none" dirty="0" err="1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он</a:t>
            </a:r>
            <a:r>
              <a:rPr lang="en-US" sz="2400" i="0" cap="none" dirty="0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 </a:t>
            </a:r>
            <a:r>
              <a:rPr lang="en-US" sz="2400" i="0" cap="none" dirty="0" err="1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отошел</a:t>
            </a:r>
            <a:r>
              <a:rPr lang="en-US" sz="2400" i="0" cap="none" dirty="0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 </a:t>
            </a:r>
            <a:r>
              <a:rPr lang="en-US" sz="2400" i="0" cap="none" dirty="0" err="1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по</a:t>
            </a:r>
            <a:r>
              <a:rPr lang="en-US" sz="2400" i="0" cap="none" dirty="0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 </a:t>
            </a:r>
            <a:r>
              <a:rPr lang="en-US" sz="2400" i="0" cap="none" dirty="0" err="1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итогам</a:t>
            </a:r>
            <a:r>
              <a:rPr lang="en-US" sz="2400" i="0" cap="none" dirty="0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 </a:t>
            </a:r>
            <a:r>
              <a:rPr lang="en-US" sz="2400" i="0" cap="none" dirty="0" err="1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Потсдамской</a:t>
            </a:r>
            <a:r>
              <a:rPr lang="en-US" sz="2400" i="0" cap="none" dirty="0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 </a:t>
            </a:r>
            <a:r>
              <a:rPr lang="en-US" sz="2400" i="0" cap="none" dirty="0" err="1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конференции</a:t>
            </a:r>
            <a:r>
              <a:rPr lang="en-US" sz="2400" i="0" cap="none" dirty="0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, </a:t>
            </a:r>
            <a:r>
              <a:rPr lang="en-US" sz="2400" i="0" cap="none" dirty="0" err="1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прошедшей</a:t>
            </a:r>
            <a:r>
              <a:rPr lang="en-US" sz="2400" i="0" cap="none" dirty="0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 </a:t>
            </a:r>
            <a:r>
              <a:rPr lang="en-US" sz="2400" i="0" cap="none" dirty="0" err="1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сразу</a:t>
            </a:r>
            <a:r>
              <a:rPr lang="en-US" sz="2400" i="0" cap="none" dirty="0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 </a:t>
            </a:r>
            <a:r>
              <a:rPr lang="en-US" sz="2400" i="0" cap="none" dirty="0" err="1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после</a:t>
            </a:r>
            <a:r>
              <a:rPr lang="en-US" sz="2400" i="0" cap="none" dirty="0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 </a:t>
            </a:r>
            <a:r>
              <a:rPr lang="en-US" sz="2400" i="0" cap="none" dirty="0" err="1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войны</a:t>
            </a:r>
            <a:r>
              <a:rPr lang="en-US" sz="2400" i="0" cap="none" dirty="0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. </a:t>
            </a:r>
            <a:r>
              <a:rPr lang="en-US" sz="2400" i="0" cap="none" dirty="0" err="1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Именно</a:t>
            </a:r>
            <a:r>
              <a:rPr lang="en-US" sz="2400" i="0" cap="none" dirty="0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 </a:t>
            </a:r>
            <a:r>
              <a:rPr lang="en-US" sz="2400" i="0" cap="none" dirty="0" err="1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поэтому</a:t>
            </a:r>
            <a:r>
              <a:rPr lang="en-US" sz="2400" i="0" cap="none" dirty="0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 </a:t>
            </a:r>
            <a:r>
              <a:rPr lang="en-US" sz="2400" i="0" cap="none" dirty="0" err="1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город</a:t>
            </a:r>
            <a:r>
              <a:rPr lang="en-US" sz="2400" i="0" cap="none" dirty="0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 </a:t>
            </a:r>
            <a:r>
              <a:rPr lang="en-US" sz="2400" i="0" cap="none" dirty="0" err="1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находится</a:t>
            </a:r>
            <a:r>
              <a:rPr lang="en-US" sz="2400" i="0" cap="none" dirty="0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 </a:t>
            </a:r>
            <a:r>
              <a:rPr lang="en-US" sz="2400" i="0" cap="none" dirty="0" err="1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вдали</a:t>
            </a:r>
            <a:r>
              <a:rPr lang="en-US" sz="2400" i="0" cap="none" dirty="0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 </a:t>
            </a:r>
            <a:r>
              <a:rPr lang="en-US" sz="2400" i="0" cap="none" dirty="0" err="1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от</a:t>
            </a:r>
            <a:r>
              <a:rPr lang="en-US" sz="2400" i="0" cap="none" dirty="0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 </a:t>
            </a:r>
            <a:r>
              <a:rPr lang="en-US" sz="2400" i="0" cap="none" dirty="0" err="1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основных</a:t>
            </a:r>
            <a:r>
              <a:rPr lang="en-US" sz="2400" i="0" cap="none" dirty="0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 </a:t>
            </a:r>
            <a:r>
              <a:rPr lang="en-US" sz="2400" i="0" cap="none" dirty="0" err="1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границ</a:t>
            </a:r>
            <a:r>
              <a:rPr lang="en-US" sz="2400" i="0" cap="none" dirty="0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 </a:t>
            </a:r>
            <a:r>
              <a:rPr lang="en-US" sz="2400" i="0" cap="none" dirty="0" err="1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России</a:t>
            </a:r>
            <a:r>
              <a:rPr lang="en-US" sz="2400" i="0" cap="none" dirty="0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.</a:t>
            </a:r>
          </a:p>
          <a:p>
            <a:br>
              <a:rPr lang="en-US" b="1" i="0" dirty="0"/>
            </a:br>
            <a:r>
              <a:rPr lang="en-US" sz="1800" b="1" i="0" cap="none" dirty="0">
                <a:ea typeface="+mj-lt"/>
                <a:cs typeface="+mj-lt"/>
              </a:rPr>
              <a:t>.</a:t>
            </a:r>
            <a:br>
              <a:rPr lang="en-US" b="1" dirty="0"/>
            </a:br>
            <a:br>
              <a:rPr lang="en-US" b="1" dirty="0"/>
            </a:br>
            <a:endParaRPr lang="en-US" sz="1800" b="1" i="0" cap="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93D9A3-22A3-44F6-9FDA-54D22D6604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998" y="203332"/>
            <a:ext cx="11316139" cy="72683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Итоги</a:t>
            </a:r>
          </a:p>
        </p:txBody>
      </p:sp>
    </p:spTree>
    <p:extLst>
      <p:ext uri="{BB962C8B-B14F-4D97-AF65-F5344CB8AC3E}">
        <p14:creationId xmlns:p14="http://schemas.microsoft.com/office/powerpoint/2010/main" val="26402368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A picture containing water, nature, outdoor, shore&#10;&#10;Description automatically generated">
            <a:extLst>
              <a:ext uri="{FF2B5EF4-FFF2-40B4-BE49-F238E27FC236}">
                <a16:creationId xmlns:a16="http://schemas.microsoft.com/office/drawing/2014/main" id="{97AD0031-1136-43A1-A4E1-022DC22394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 descr="A picture containing sky, water, outdoor, traveling&#10;&#10;Description automatically generated">
            <a:extLst>
              <a:ext uri="{FF2B5EF4-FFF2-40B4-BE49-F238E27FC236}">
                <a16:creationId xmlns:a16="http://schemas.microsoft.com/office/drawing/2014/main" id="{555058C4-B532-4CE1-98D3-54CF44362E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12192000" cy="687232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8">
            <a:extLst>
              <a:ext uri="{FF2B5EF4-FFF2-40B4-BE49-F238E27FC236}">
                <a16:creationId xmlns:a16="http://schemas.microsoft.com/office/drawing/2014/main" id="{4F466329-FF7A-4DC5-A676-DEF5703F330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12192000" cy="685299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A picture containing sky, water, outdoor, river&#10;&#10;Description automatically generated">
            <a:extLst>
              <a:ext uri="{FF2B5EF4-FFF2-40B4-BE49-F238E27FC236}">
                <a16:creationId xmlns:a16="http://schemas.microsoft.com/office/drawing/2014/main" id="{D07AE0CA-8468-4342-98F9-35CCE91FCB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DD5975EF-2B81-4F81-9C8B-941D78E74B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-1"/>
            <a:ext cx="12192000" cy="687273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60900-1A3E-414E-A64C-6C77D4F67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4531" y="0"/>
            <a:ext cx="9906000" cy="1438601"/>
          </a:xfrm>
        </p:spPr>
        <p:txBody>
          <a:bodyPr/>
          <a:lstStyle/>
          <a:p>
            <a:pPr algn="ctr"/>
            <a:r>
              <a:rPr lang="en-US" dirty="0" err="1"/>
              <a:t>Спасибо</a:t>
            </a:r>
            <a:r>
              <a:rPr lang="en-US" dirty="0"/>
              <a:t> </a:t>
            </a:r>
            <a:r>
              <a:rPr lang="en-US" dirty="0" err="1"/>
              <a:t>за</a:t>
            </a:r>
            <a:r>
              <a:rPr lang="en-US" dirty="0"/>
              <a:t> </a:t>
            </a:r>
            <a:r>
              <a:rPr lang="en-US" dirty="0" err="1"/>
              <a:t>внимание</a:t>
            </a:r>
            <a:br>
              <a:rPr lang="en-US" dirty="0"/>
            </a:br>
            <a:endParaRPr lang="en-US" dirty="0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3F501E79-CFCB-413C-8A9C-68B68487162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84856" y="704097"/>
            <a:ext cx="9230137" cy="6153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243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Калининградкая</a:t>
            </a:r>
            <a:r>
              <a:rPr lang="ru-RU" dirty="0"/>
              <a:t> область</a:t>
            </a:r>
          </a:p>
        </p:txBody>
      </p:sp>
      <p:pic>
        <p:nvPicPr>
          <p:cNvPr id="4" name="Picture 6" descr="A picture containing sky, water, outdoor, river&#10;&#10;Description automatically generated">
            <a:extLst>
              <a:ext uri="{FF2B5EF4-FFF2-40B4-BE49-F238E27FC236}">
                <a16:creationId xmlns:a16="http://schemas.microsoft.com/office/drawing/2014/main" id="{D07AE0CA-8468-4342-98F9-35CCE91FCB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81959" y="1585369"/>
            <a:ext cx="8540301" cy="508153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A47BC-B8A0-472F-9197-E80CBB5DA6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3563" y="855023"/>
            <a:ext cx="10518321" cy="2478235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400" i="0" cap="none" dirty="0" err="1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Калининградская</a:t>
            </a:r>
            <a:r>
              <a:rPr lang="en-US" sz="2400" i="0" cap="none" dirty="0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 </a:t>
            </a:r>
            <a:r>
              <a:rPr lang="en-US" sz="2400" i="0" cap="none" dirty="0" err="1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область</a:t>
            </a:r>
            <a:r>
              <a:rPr lang="en-US" sz="2400" i="0" cap="none" dirty="0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  </a:t>
            </a:r>
            <a:r>
              <a:rPr lang="en-US" sz="2400" i="0" cap="none" dirty="0" err="1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расположена</a:t>
            </a:r>
            <a:r>
              <a:rPr lang="en-US" sz="2400" i="0" cap="none" dirty="0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 </a:t>
            </a:r>
            <a:r>
              <a:rPr lang="en-US" sz="2400" i="0" cap="none" dirty="0" err="1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на</a:t>
            </a:r>
            <a:r>
              <a:rPr lang="en-US" sz="2400" i="0" cap="none" dirty="0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 </a:t>
            </a:r>
            <a:r>
              <a:rPr lang="en-US" sz="2400" i="0" cap="none" dirty="0" err="1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юго-восточном</a:t>
            </a:r>
            <a:r>
              <a:rPr lang="en-US" sz="2400" i="0" cap="none" dirty="0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 </a:t>
            </a:r>
            <a:r>
              <a:rPr lang="en-US" sz="2400" i="0" cap="none" dirty="0" err="1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побережье</a:t>
            </a:r>
            <a:r>
              <a:rPr lang="en-US" sz="2400" i="0" cap="none" dirty="0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 </a:t>
            </a:r>
            <a:r>
              <a:rPr lang="en-US" sz="2400" i="0" cap="none" dirty="0" err="1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балтийского</a:t>
            </a:r>
            <a:r>
              <a:rPr lang="en-US" sz="2400" i="0" cap="none" dirty="0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 </a:t>
            </a:r>
            <a:r>
              <a:rPr lang="en-US" sz="2400" i="0" cap="none" dirty="0" err="1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моря</a:t>
            </a:r>
            <a:r>
              <a:rPr lang="en-US" sz="2400" i="0" cap="none" dirty="0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 и </a:t>
            </a:r>
            <a:r>
              <a:rPr lang="en-US" sz="2400" i="0" cap="none" dirty="0" err="1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является</a:t>
            </a:r>
            <a:r>
              <a:rPr lang="en-US" sz="2400" i="0" cap="none" dirty="0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 </a:t>
            </a:r>
            <a:r>
              <a:rPr lang="en-US" sz="2400" i="0" cap="none" dirty="0" err="1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самым</a:t>
            </a:r>
            <a:r>
              <a:rPr lang="en-US" sz="2400" i="0" cap="none" dirty="0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 </a:t>
            </a:r>
            <a:r>
              <a:rPr lang="en-US" sz="2400" i="0" cap="none" dirty="0" err="1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западным</a:t>
            </a:r>
            <a:r>
              <a:rPr lang="en-US" sz="2400" i="0" cap="none" dirty="0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 </a:t>
            </a:r>
            <a:r>
              <a:rPr lang="en-US" sz="2400" i="0" cap="none" dirty="0" err="1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регионом</a:t>
            </a:r>
            <a:r>
              <a:rPr lang="en-US" sz="2400" i="0" cap="none" dirty="0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 </a:t>
            </a:r>
            <a:r>
              <a:rPr lang="en-US" sz="2400" i="0" cap="none" dirty="0" err="1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Российской</a:t>
            </a:r>
            <a:r>
              <a:rPr lang="en-US" sz="2400" i="0" cap="none" dirty="0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 </a:t>
            </a:r>
            <a:r>
              <a:rPr lang="en-US" sz="2400" i="0" cap="none" dirty="0" err="1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Федерации</a:t>
            </a:r>
            <a:r>
              <a:rPr lang="en-US" sz="2400" i="0" cap="none" dirty="0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, </a:t>
            </a:r>
            <a:r>
              <a:rPr lang="en-US" sz="2400" i="0" cap="none" dirty="0" err="1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полностью</a:t>
            </a:r>
            <a:r>
              <a:rPr lang="en-US" sz="2400" i="0" cap="none" dirty="0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 </a:t>
            </a:r>
            <a:r>
              <a:rPr lang="en-US" sz="2400" i="0" cap="none" dirty="0" err="1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отделенным</a:t>
            </a:r>
            <a:r>
              <a:rPr lang="en-US" sz="2400" i="0" cap="none" dirty="0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 </a:t>
            </a:r>
            <a:r>
              <a:rPr lang="en-US" sz="2400" i="0" cap="none" dirty="0" err="1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от</a:t>
            </a:r>
            <a:r>
              <a:rPr lang="en-US" sz="2400" i="0" cap="none" dirty="0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 </a:t>
            </a:r>
            <a:r>
              <a:rPr lang="en-US" sz="2400" i="0" cap="none" dirty="0" err="1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остальной</a:t>
            </a:r>
            <a:r>
              <a:rPr lang="en-US" sz="2400" i="0" cap="none" dirty="0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 </a:t>
            </a:r>
            <a:r>
              <a:rPr lang="en-US" sz="2400" i="0" cap="none" dirty="0" err="1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территории</a:t>
            </a:r>
            <a:r>
              <a:rPr lang="en-US" sz="2400" i="0" cap="none" dirty="0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 </a:t>
            </a:r>
            <a:r>
              <a:rPr lang="en-US" sz="2400" i="0" cap="none" dirty="0" err="1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страны</a:t>
            </a:r>
            <a:r>
              <a:rPr lang="en-US" sz="2400" i="0" cap="none" dirty="0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 </a:t>
            </a:r>
            <a:r>
              <a:rPr lang="en-US" sz="2400" i="0" cap="none" dirty="0" err="1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сухопутными</a:t>
            </a:r>
            <a:r>
              <a:rPr lang="en-US" sz="2400" i="0" cap="none" dirty="0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 </a:t>
            </a:r>
            <a:r>
              <a:rPr lang="en-US" sz="2400" i="0" cap="none" dirty="0" err="1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границами</a:t>
            </a:r>
            <a:r>
              <a:rPr lang="en-US" sz="2400" i="0" cap="none" dirty="0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 </a:t>
            </a:r>
            <a:r>
              <a:rPr lang="en-US" sz="2400" i="0" cap="none" dirty="0" err="1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иностранных</a:t>
            </a:r>
            <a:r>
              <a:rPr lang="en-US" sz="2400" i="0" cap="none" dirty="0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 </a:t>
            </a:r>
            <a:r>
              <a:rPr lang="en-US" sz="2400" i="0" cap="none" dirty="0" err="1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государств</a:t>
            </a:r>
            <a:r>
              <a:rPr lang="en-US" sz="2400" i="0" cap="none" dirty="0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 и </a:t>
            </a:r>
            <a:r>
              <a:rPr lang="en-US" sz="2400" i="0" cap="none" dirty="0" err="1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международными</a:t>
            </a:r>
            <a:r>
              <a:rPr lang="en-US" sz="2400" i="0" cap="none" dirty="0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 </a:t>
            </a:r>
            <a:r>
              <a:rPr lang="en-US" sz="2400" i="0" cap="none" dirty="0" err="1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морскими</a:t>
            </a:r>
            <a:r>
              <a:rPr lang="en-US" sz="2400" i="0" cap="none" dirty="0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 </a:t>
            </a:r>
            <a:r>
              <a:rPr lang="en-US" sz="2400" i="0" cap="none" dirty="0" err="1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водами</a:t>
            </a:r>
            <a:r>
              <a:rPr lang="en-US" sz="2400" i="0" cap="none" dirty="0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.</a:t>
            </a:r>
            <a:br>
              <a:rPr lang="en-US" sz="2400" i="0" cap="none" dirty="0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</a:br>
            <a:br>
              <a:rPr lang="en-US" sz="2400" i="0" cap="none" dirty="0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</a:br>
            <a:r>
              <a:rPr lang="en-US" sz="2400" i="0" cap="none" dirty="0" err="1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До</a:t>
            </a:r>
            <a:r>
              <a:rPr lang="en-US" sz="2400" i="0" cap="none" dirty="0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 4 </a:t>
            </a:r>
            <a:r>
              <a:rPr lang="en-US" sz="2400" i="0" cap="none" dirty="0" err="1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июля</a:t>
            </a:r>
            <a:r>
              <a:rPr lang="en-US" sz="2400" i="0" cap="none" dirty="0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 1946 </a:t>
            </a:r>
            <a:r>
              <a:rPr lang="en-US" sz="2400" i="0" cap="none" dirty="0" err="1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года</a:t>
            </a:r>
            <a:r>
              <a:rPr lang="en-US" sz="2400" i="0" cap="none" dirty="0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 </a:t>
            </a:r>
            <a:r>
              <a:rPr lang="en-US" sz="2400" i="0" cap="none" dirty="0" err="1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город</a:t>
            </a:r>
            <a:r>
              <a:rPr lang="en-US" sz="2400" i="0" cap="none" dirty="0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 </a:t>
            </a:r>
            <a:r>
              <a:rPr lang="en-US" sz="2400" i="0" cap="none" dirty="0" err="1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носил</a:t>
            </a:r>
            <a:r>
              <a:rPr lang="en-US" sz="2400" i="0" cap="none" dirty="0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 </a:t>
            </a:r>
            <a:r>
              <a:rPr lang="en-US" sz="2400" i="0" cap="none" dirty="0" err="1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название</a:t>
            </a:r>
            <a:r>
              <a:rPr lang="en-US" sz="2400" i="0" cap="none" dirty="0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 </a:t>
            </a:r>
            <a:r>
              <a:rPr lang="en-US" sz="2400" i="0" cap="none" dirty="0" err="1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Кёнигсберг</a:t>
            </a:r>
            <a:endParaRPr lang="en-US" sz="2400" i="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5B42D9-D88D-4F06-8005-197B71E6DA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2748" y="0"/>
            <a:ext cx="9144000" cy="113552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Географическое</a:t>
            </a:r>
            <a:r>
              <a:rPr lang="en-US" sz="24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 </a:t>
            </a:r>
            <a:r>
              <a:rPr lang="en-US" sz="24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положение</a:t>
            </a:r>
            <a:r>
              <a:rPr lang="en-US" sz="24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 descr="A picture containing water, boat, sky, harbor&#10;&#10;Description automatically generated">
            <a:extLst>
              <a:ext uri="{FF2B5EF4-FFF2-40B4-BE49-F238E27FC236}">
                <a16:creationId xmlns:a16="http://schemas.microsoft.com/office/drawing/2014/main" id="{B04705B7-ABA7-4F86-8DC5-132E4A26972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39" y="3526970"/>
            <a:ext cx="12186961" cy="3331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430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2B78D151-52A1-46B3-8374-570DA802E9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019AA2-166F-4E94-8CBD-480FFEE8F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33327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2400" b="1" i="0" dirty="0" err="1">
                <a:latin typeface="Univers Condensed Light"/>
              </a:rPr>
              <a:t>эксклав</a:t>
            </a:r>
            <a:endParaRPr lang="en-US" sz="2400" b="1" i="0" dirty="0">
              <a:latin typeface="Univers Condensed Light"/>
            </a:endParaRPr>
          </a:p>
        </p:txBody>
      </p:sp>
      <p:sp>
        <p:nvSpPr>
          <p:cNvPr id="21" name="Rectangle 23">
            <a:extLst>
              <a:ext uri="{FF2B5EF4-FFF2-40B4-BE49-F238E27FC236}">
                <a16:creationId xmlns:a16="http://schemas.microsoft.com/office/drawing/2014/main" id="{6C745475-F6E1-4944-B2F1-A82F3444F7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 flipV="1">
            <a:off x="7323273" y="-18942"/>
            <a:ext cx="4868727" cy="6895884"/>
          </a:xfrm>
          <a:custGeom>
            <a:avLst/>
            <a:gdLst>
              <a:gd name="connsiteX0" fmla="*/ 0 w 5803153"/>
              <a:gd name="connsiteY0" fmla="*/ 0 h 6857998"/>
              <a:gd name="connsiteX1" fmla="*/ 5803153 w 5803153"/>
              <a:gd name="connsiteY1" fmla="*/ 0 h 6857998"/>
              <a:gd name="connsiteX2" fmla="*/ 5803153 w 5803153"/>
              <a:gd name="connsiteY2" fmla="*/ 6857998 h 6857998"/>
              <a:gd name="connsiteX3" fmla="*/ 0 w 5803153"/>
              <a:gd name="connsiteY3" fmla="*/ 6857998 h 6857998"/>
              <a:gd name="connsiteX4" fmla="*/ 0 w 5803153"/>
              <a:gd name="connsiteY4" fmla="*/ 0 h 6857998"/>
              <a:gd name="connsiteX0" fmla="*/ 1016000 w 5803153"/>
              <a:gd name="connsiteY0" fmla="*/ 0 h 6857998"/>
              <a:gd name="connsiteX1" fmla="*/ 5803153 w 5803153"/>
              <a:gd name="connsiteY1" fmla="*/ 0 h 6857998"/>
              <a:gd name="connsiteX2" fmla="*/ 5803153 w 5803153"/>
              <a:gd name="connsiteY2" fmla="*/ 6857998 h 6857998"/>
              <a:gd name="connsiteX3" fmla="*/ 0 w 5803153"/>
              <a:gd name="connsiteY3" fmla="*/ 6857998 h 6857998"/>
              <a:gd name="connsiteX4" fmla="*/ 1016000 w 5803153"/>
              <a:gd name="connsiteY4" fmla="*/ 0 h 6857998"/>
              <a:gd name="connsiteX0" fmla="*/ 1338729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338729 w 6125882"/>
              <a:gd name="connsiteY4" fmla="*/ 0 h 6857998"/>
              <a:gd name="connsiteX0" fmla="*/ 1697317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697317 w 6125882"/>
              <a:gd name="connsiteY4" fmla="*/ 0 h 6857998"/>
              <a:gd name="connsiteX0" fmla="*/ 2702091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2702091 w 6125882"/>
              <a:gd name="connsiteY4" fmla="*/ 0 h 6857998"/>
              <a:gd name="connsiteX0" fmla="*/ 1215089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215089 w 6125882"/>
              <a:gd name="connsiteY4" fmla="*/ 0 h 6857998"/>
              <a:gd name="connsiteX0" fmla="*/ 1222204 w 6132997"/>
              <a:gd name="connsiteY0" fmla="*/ 0 h 6881904"/>
              <a:gd name="connsiteX1" fmla="*/ 6132997 w 6132997"/>
              <a:gd name="connsiteY1" fmla="*/ 0 h 6881904"/>
              <a:gd name="connsiteX2" fmla="*/ 6132997 w 6132997"/>
              <a:gd name="connsiteY2" fmla="*/ 6857998 h 6881904"/>
              <a:gd name="connsiteX3" fmla="*/ 0 w 6132997"/>
              <a:gd name="connsiteY3" fmla="*/ 6881904 h 6881904"/>
              <a:gd name="connsiteX4" fmla="*/ 1222204 w 6132997"/>
              <a:gd name="connsiteY4" fmla="*/ 0 h 6881904"/>
              <a:gd name="connsiteX0" fmla="*/ 1348644 w 6132997"/>
              <a:gd name="connsiteY0" fmla="*/ 0 h 6893857"/>
              <a:gd name="connsiteX1" fmla="*/ 6132997 w 6132997"/>
              <a:gd name="connsiteY1" fmla="*/ 11953 h 6893857"/>
              <a:gd name="connsiteX2" fmla="*/ 6132997 w 6132997"/>
              <a:gd name="connsiteY2" fmla="*/ 6869951 h 6893857"/>
              <a:gd name="connsiteX3" fmla="*/ 0 w 6132997"/>
              <a:gd name="connsiteY3" fmla="*/ 6893857 h 6893857"/>
              <a:gd name="connsiteX4" fmla="*/ 1348644 w 6132997"/>
              <a:gd name="connsiteY4" fmla="*/ 0 h 6893857"/>
              <a:gd name="connsiteX0" fmla="*/ 1457021 w 6132997"/>
              <a:gd name="connsiteY0" fmla="*/ 0 h 6893857"/>
              <a:gd name="connsiteX1" fmla="*/ 6132997 w 6132997"/>
              <a:gd name="connsiteY1" fmla="*/ 11953 h 6893857"/>
              <a:gd name="connsiteX2" fmla="*/ 6132997 w 6132997"/>
              <a:gd name="connsiteY2" fmla="*/ 6869951 h 6893857"/>
              <a:gd name="connsiteX3" fmla="*/ 0 w 6132997"/>
              <a:gd name="connsiteY3" fmla="*/ 6893857 h 6893857"/>
              <a:gd name="connsiteX4" fmla="*/ 1457021 w 6132997"/>
              <a:gd name="connsiteY4" fmla="*/ 0 h 6893857"/>
              <a:gd name="connsiteX0" fmla="*/ 1754909 w 6430885"/>
              <a:gd name="connsiteY0" fmla="*/ 0 h 6869951"/>
              <a:gd name="connsiteX1" fmla="*/ 6430885 w 6430885"/>
              <a:gd name="connsiteY1" fmla="*/ 11953 h 6869951"/>
              <a:gd name="connsiteX2" fmla="*/ 6430885 w 6430885"/>
              <a:gd name="connsiteY2" fmla="*/ 6869951 h 6869951"/>
              <a:gd name="connsiteX3" fmla="*/ 0 w 6430885"/>
              <a:gd name="connsiteY3" fmla="*/ 6869951 h 6869951"/>
              <a:gd name="connsiteX4" fmla="*/ 1754909 w 6430885"/>
              <a:gd name="connsiteY4" fmla="*/ 0 h 6869951"/>
              <a:gd name="connsiteX0" fmla="*/ 2023235 w 6699211"/>
              <a:gd name="connsiteY0" fmla="*/ 0 h 6869951"/>
              <a:gd name="connsiteX1" fmla="*/ 6699211 w 6699211"/>
              <a:gd name="connsiteY1" fmla="*/ 11953 h 6869951"/>
              <a:gd name="connsiteX2" fmla="*/ 6699211 w 6699211"/>
              <a:gd name="connsiteY2" fmla="*/ 6869951 h 6869951"/>
              <a:gd name="connsiteX3" fmla="*/ 0 w 6699211"/>
              <a:gd name="connsiteY3" fmla="*/ 6856303 h 6869951"/>
              <a:gd name="connsiteX4" fmla="*/ 2023235 w 6699211"/>
              <a:gd name="connsiteY4" fmla="*/ 0 h 6869951"/>
              <a:gd name="connsiteX0" fmla="*/ 2702995 w 6699211"/>
              <a:gd name="connsiteY0" fmla="*/ 42638 h 6857998"/>
              <a:gd name="connsiteX1" fmla="*/ 6699211 w 6699211"/>
              <a:gd name="connsiteY1" fmla="*/ 0 h 6857998"/>
              <a:gd name="connsiteX2" fmla="*/ 6699211 w 6699211"/>
              <a:gd name="connsiteY2" fmla="*/ 6857998 h 6857998"/>
              <a:gd name="connsiteX3" fmla="*/ 0 w 6699211"/>
              <a:gd name="connsiteY3" fmla="*/ 6844350 h 6857998"/>
              <a:gd name="connsiteX4" fmla="*/ 2702995 w 6699211"/>
              <a:gd name="connsiteY4" fmla="*/ 42638 h 6857998"/>
              <a:gd name="connsiteX0" fmla="*/ 2323794 w 6699211"/>
              <a:gd name="connsiteY0" fmla="*/ 54619 h 6857998"/>
              <a:gd name="connsiteX1" fmla="*/ 6699211 w 6699211"/>
              <a:gd name="connsiteY1" fmla="*/ 0 h 6857998"/>
              <a:gd name="connsiteX2" fmla="*/ 6699211 w 6699211"/>
              <a:gd name="connsiteY2" fmla="*/ 6857998 h 6857998"/>
              <a:gd name="connsiteX3" fmla="*/ 0 w 6699211"/>
              <a:gd name="connsiteY3" fmla="*/ 6844350 h 6857998"/>
              <a:gd name="connsiteX4" fmla="*/ 2323794 w 6699211"/>
              <a:gd name="connsiteY4" fmla="*/ 54619 h 6857998"/>
              <a:gd name="connsiteX0" fmla="*/ 2323794 w 6699211"/>
              <a:gd name="connsiteY0" fmla="*/ 18674 h 6822053"/>
              <a:gd name="connsiteX1" fmla="*/ 6699211 w 6699211"/>
              <a:gd name="connsiteY1" fmla="*/ 0 h 6822053"/>
              <a:gd name="connsiteX2" fmla="*/ 6699211 w 6699211"/>
              <a:gd name="connsiteY2" fmla="*/ 6822053 h 6822053"/>
              <a:gd name="connsiteX3" fmla="*/ 0 w 6699211"/>
              <a:gd name="connsiteY3" fmla="*/ 6808405 h 6822053"/>
              <a:gd name="connsiteX4" fmla="*/ 2323794 w 6699211"/>
              <a:gd name="connsiteY4" fmla="*/ 18674 h 6822053"/>
              <a:gd name="connsiteX0" fmla="*/ 3105369 w 7480786"/>
              <a:gd name="connsiteY0" fmla="*/ 18674 h 6822053"/>
              <a:gd name="connsiteX1" fmla="*/ 7480786 w 7480786"/>
              <a:gd name="connsiteY1" fmla="*/ 0 h 6822053"/>
              <a:gd name="connsiteX2" fmla="*/ 7480786 w 7480786"/>
              <a:gd name="connsiteY2" fmla="*/ 6822053 h 6822053"/>
              <a:gd name="connsiteX3" fmla="*/ 0 w 7480786"/>
              <a:gd name="connsiteY3" fmla="*/ 6820387 h 6822053"/>
              <a:gd name="connsiteX4" fmla="*/ 3105369 w 7480786"/>
              <a:gd name="connsiteY4" fmla="*/ 18674 h 6822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80786" h="6822053">
                <a:moveTo>
                  <a:pt x="3105369" y="18674"/>
                </a:moveTo>
                <a:lnTo>
                  <a:pt x="7480786" y="0"/>
                </a:lnTo>
                <a:lnTo>
                  <a:pt x="7480786" y="6822053"/>
                </a:lnTo>
                <a:lnTo>
                  <a:pt x="0" y="6820387"/>
                </a:lnTo>
                <a:lnTo>
                  <a:pt x="3105369" y="1867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70DE80-3CFD-40E3-9A36-76D8D7DEE7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443" y="546128"/>
            <a:ext cx="12008557" cy="225645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just">
              <a:lnSpc>
                <a:spcPct val="90000"/>
              </a:lnSpc>
              <a:buNone/>
            </a:pPr>
            <a:r>
              <a:rPr lang="en-US" dirty="0" err="1">
                <a:latin typeface="Walbaum Display Light"/>
                <a:ea typeface="+mn-lt"/>
                <a:cs typeface="+mn-lt"/>
              </a:rPr>
              <a:t>Эксклaв</a:t>
            </a:r>
            <a:r>
              <a:rPr lang="en-US" dirty="0">
                <a:latin typeface="Walbaum Display Light"/>
                <a:ea typeface="+mn-lt"/>
                <a:cs typeface="+mn-lt"/>
              </a:rPr>
              <a:t> — </a:t>
            </a:r>
            <a:r>
              <a:rPr lang="en-US" dirty="0" err="1">
                <a:latin typeface="Walbaum Display Light"/>
                <a:ea typeface="+mn-lt"/>
                <a:cs typeface="+mn-lt"/>
              </a:rPr>
              <a:t>несуверенный</a:t>
            </a:r>
            <a:r>
              <a:rPr lang="en-US" dirty="0">
                <a:latin typeface="Walbaum Display Light"/>
                <a:ea typeface="+mn-lt"/>
                <a:cs typeface="+mn-lt"/>
              </a:rPr>
              <a:t> </a:t>
            </a:r>
            <a:r>
              <a:rPr lang="en-US" dirty="0" err="1">
                <a:latin typeface="Walbaum Display Light"/>
                <a:ea typeface="+mn-lt"/>
                <a:cs typeface="+mn-lt"/>
              </a:rPr>
              <a:t>регион</a:t>
            </a:r>
            <a:r>
              <a:rPr lang="en-US" dirty="0">
                <a:latin typeface="Walbaum Display Light"/>
                <a:ea typeface="+mn-lt"/>
                <a:cs typeface="+mn-lt"/>
              </a:rPr>
              <a:t>, </a:t>
            </a:r>
            <a:r>
              <a:rPr lang="en-US" dirty="0" err="1">
                <a:latin typeface="Walbaum Display Light"/>
                <a:ea typeface="+mn-lt"/>
                <a:cs typeface="+mn-lt"/>
              </a:rPr>
              <a:t>отделённый</a:t>
            </a:r>
            <a:r>
              <a:rPr lang="en-US" dirty="0">
                <a:latin typeface="Walbaum Display Light"/>
                <a:ea typeface="+mn-lt"/>
                <a:cs typeface="+mn-lt"/>
              </a:rPr>
              <a:t> </a:t>
            </a:r>
            <a:r>
              <a:rPr lang="en-US" dirty="0" err="1">
                <a:latin typeface="Walbaum Display Light"/>
                <a:ea typeface="+mn-lt"/>
                <a:cs typeface="+mn-lt"/>
              </a:rPr>
              <a:t>от</a:t>
            </a:r>
            <a:r>
              <a:rPr lang="en-US" dirty="0">
                <a:latin typeface="Walbaum Display Light"/>
                <a:ea typeface="+mn-lt"/>
                <a:cs typeface="+mn-lt"/>
              </a:rPr>
              <a:t> </a:t>
            </a:r>
            <a:r>
              <a:rPr lang="en-US" dirty="0" err="1">
                <a:latin typeface="Walbaum Display Light"/>
                <a:ea typeface="+mn-lt"/>
                <a:cs typeface="+mn-lt"/>
              </a:rPr>
              <a:t>основной</a:t>
            </a:r>
            <a:r>
              <a:rPr lang="en-US" dirty="0">
                <a:latin typeface="Walbaum Display Light"/>
                <a:ea typeface="+mn-lt"/>
                <a:cs typeface="+mn-lt"/>
              </a:rPr>
              <a:t> </a:t>
            </a:r>
            <a:r>
              <a:rPr lang="en-US" dirty="0" err="1">
                <a:latin typeface="Walbaum Display Light"/>
                <a:ea typeface="+mn-lt"/>
                <a:cs typeface="+mn-lt"/>
              </a:rPr>
              <a:t>территории</a:t>
            </a:r>
            <a:r>
              <a:rPr lang="en-US" dirty="0">
                <a:latin typeface="Walbaum Display Light"/>
                <a:ea typeface="+mn-lt"/>
                <a:cs typeface="+mn-lt"/>
              </a:rPr>
              <a:t> </a:t>
            </a:r>
            <a:r>
              <a:rPr lang="en-US" dirty="0" err="1">
                <a:latin typeface="Walbaum Display Light"/>
                <a:ea typeface="+mn-lt"/>
                <a:cs typeface="+mn-lt"/>
              </a:rPr>
              <a:t>страны</a:t>
            </a:r>
            <a:r>
              <a:rPr lang="en-US" dirty="0">
                <a:latin typeface="Walbaum Display Light"/>
                <a:ea typeface="+mn-lt"/>
                <a:cs typeface="+mn-lt"/>
              </a:rPr>
              <a:t> и </a:t>
            </a:r>
            <a:r>
              <a:rPr lang="en-US" dirty="0" err="1">
                <a:latin typeface="Walbaum Display Light"/>
                <a:ea typeface="+mn-lt"/>
                <a:cs typeface="+mn-lt"/>
              </a:rPr>
              <a:t>окружённый</a:t>
            </a:r>
            <a:r>
              <a:rPr lang="en-US" dirty="0">
                <a:latin typeface="Walbaum Display Light"/>
                <a:ea typeface="+mn-lt"/>
                <a:cs typeface="+mn-lt"/>
              </a:rPr>
              <a:t> </a:t>
            </a:r>
            <a:r>
              <a:rPr lang="en-US" dirty="0" err="1">
                <a:latin typeface="Walbaum Display Light"/>
                <a:ea typeface="+mn-lt"/>
                <a:cs typeface="+mn-lt"/>
              </a:rPr>
              <a:t>другими</a:t>
            </a:r>
            <a:r>
              <a:rPr lang="en-US" dirty="0">
                <a:latin typeface="Walbaum Display Light"/>
                <a:ea typeface="+mn-lt"/>
                <a:cs typeface="+mn-lt"/>
              </a:rPr>
              <a:t> </a:t>
            </a:r>
            <a:r>
              <a:rPr lang="en-US" dirty="0" err="1">
                <a:latin typeface="Walbaum Display Light"/>
                <a:ea typeface="+mn-lt"/>
                <a:cs typeface="+mn-lt"/>
              </a:rPr>
              <a:t>государствами</a:t>
            </a:r>
            <a:r>
              <a:rPr lang="en-US" dirty="0">
                <a:latin typeface="Walbaum Display Light"/>
                <a:ea typeface="+mn-lt"/>
                <a:cs typeface="+mn-lt"/>
              </a:rPr>
              <a:t>.</a:t>
            </a:r>
            <a:endParaRPr lang="en-US" dirty="0">
              <a:latin typeface="Walbaum Display Light"/>
            </a:endParaRPr>
          </a:p>
          <a:p>
            <a:pPr marL="0" indent="0" algn="just">
              <a:lnSpc>
                <a:spcPct val="90000"/>
              </a:lnSpc>
              <a:buNone/>
            </a:pPr>
            <a:r>
              <a:rPr lang="en-US" dirty="0" err="1">
                <a:ea typeface="+mn-lt"/>
                <a:cs typeface="+mn-lt"/>
              </a:rPr>
              <a:t>Калининградскую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область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России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окружают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Балтийское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море</a:t>
            </a:r>
            <a:r>
              <a:rPr lang="en-US" dirty="0">
                <a:ea typeface="+mn-lt"/>
                <a:cs typeface="+mn-lt"/>
              </a:rPr>
              <a:t>, </a:t>
            </a:r>
            <a:r>
              <a:rPr lang="en-US" dirty="0" err="1">
                <a:ea typeface="+mn-lt"/>
                <a:cs typeface="+mn-lt"/>
              </a:rPr>
              <a:t>Польша</a:t>
            </a:r>
            <a:r>
              <a:rPr lang="en-US" dirty="0">
                <a:ea typeface="+mn-lt"/>
                <a:cs typeface="+mn-lt"/>
              </a:rPr>
              <a:t> и </a:t>
            </a:r>
            <a:r>
              <a:rPr lang="en-US" dirty="0" err="1">
                <a:ea typeface="+mn-lt"/>
                <a:cs typeface="+mn-lt"/>
              </a:rPr>
              <a:t>Литва</a:t>
            </a:r>
            <a:r>
              <a:rPr lang="en-US" dirty="0">
                <a:ea typeface="+mn-lt"/>
                <a:cs typeface="+mn-lt"/>
              </a:rPr>
              <a:t>.</a:t>
            </a:r>
          </a:p>
          <a:p>
            <a:pPr marL="0" indent="0" algn="just">
              <a:lnSpc>
                <a:spcPct val="90000"/>
              </a:lnSpc>
              <a:buNone/>
            </a:pPr>
            <a:r>
              <a:rPr lang="en-US" dirty="0" err="1">
                <a:ea typeface="+mn-lt"/>
                <a:cs typeface="+mn-lt"/>
              </a:rPr>
              <a:t>Причины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отдаленности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Калининграда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кроются</a:t>
            </a:r>
            <a:r>
              <a:rPr lang="en-US" dirty="0">
                <a:ea typeface="+mn-lt"/>
                <a:cs typeface="+mn-lt"/>
              </a:rPr>
              <a:t> в </a:t>
            </a:r>
            <a:r>
              <a:rPr lang="en-US" dirty="0" err="1">
                <a:ea typeface="+mn-lt"/>
                <a:cs typeface="+mn-lt"/>
              </a:rPr>
              <a:t>итогах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Второй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мировой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войны</a:t>
            </a:r>
            <a:r>
              <a:rPr lang="en-US" dirty="0">
                <a:ea typeface="+mn-lt"/>
                <a:cs typeface="+mn-lt"/>
              </a:rPr>
              <a:t>.</a:t>
            </a:r>
            <a:endParaRPr lang="en-US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2F61726-9292-4844-9EBF-341051AAFD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40256" y="0"/>
            <a:ext cx="4651744" cy="2613004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10" descr="A picture containing water, outdoor, nature, shore&#10;&#10;Description automatically generated">
            <a:extLst>
              <a:ext uri="{FF2B5EF4-FFF2-40B4-BE49-F238E27FC236}">
                <a16:creationId xmlns:a16="http://schemas.microsoft.com/office/drawing/2014/main" id="{7D3FF35C-ABC0-4BC1-915E-A6CB533CF10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04457" y="2678649"/>
            <a:ext cx="8894618" cy="4179351"/>
          </a:xfrm>
          <a:prstGeom prst="rect">
            <a:avLst/>
          </a:prstGeom>
        </p:spPr>
      </p:pic>
      <p:pic>
        <p:nvPicPr>
          <p:cNvPr id="11" name="Picture 12" descr="Map&#10;&#10;Description automatically generated">
            <a:extLst>
              <a:ext uri="{FF2B5EF4-FFF2-40B4-BE49-F238E27FC236}">
                <a16:creationId xmlns:a16="http://schemas.microsoft.com/office/drawing/2014/main" id="{693E6AB6-B10A-403F-815F-EB459EC6905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6447" y="3591104"/>
            <a:ext cx="2591298" cy="2025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698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A picture containing water, building, boat, outdoor&#10;&#10;Description automatically generated">
            <a:extLst>
              <a:ext uri="{FF2B5EF4-FFF2-40B4-BE49-F238E27FC236}">
                <a16:creationId xmlns:a16="http://schemas.microsoft.com/office/drawing/2014/main" id="{6EFC9AE8-3733-4003-A54D-D6C052DF66A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12192000" cy="686831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 descr="A picture containing tree, grass, outdoor, sky&#10;&#10;Description automatically generated">
            <a:extLst>
              <a:ext uri="{FF2B5EF4-FFF2-40B4-BE49-F238E27FC236}">
                <a16:creationId xmlns:a16="http://schemas.microsoft.com/office/drawing/2014/main" id="{2DE8FEC6-A7B1-4CD1-86F9-50D2D93D59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6ED18-0568-4180-B176-2B7B09922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945" y="1056424"/>
            <a:ext cx="11288110" cy="55026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360000" algn="just">
              <a:lnSpc>
                <a:spcPct val="100000"/>
              </a:lnSpc>
            </a:pPr>
            <a:r>
              <a:rPr lang="en-US" sz="2400" i="0" cap="none" dirty="0" err="1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Проиграв</a:t>
            </a:r>
            <a:r>
              <a:rPr lang="en-US" sz="2400" i="0" cap="none" dirty="0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 </a:t>
            </a:r>
            <a:r>
              <a:rPr lang="en-US" sz="2400" i="0" cap="none" dirty="0" err="1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во</a:t>
            </a:r>
            <a:r>
              <a:rPr lang="en-US" sz="2400" i="0" cap="none" dirty="0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 </a:t>
            </a:r>
            <a:r>
              <a:rPr lang="en-US" sz="2400" i="0" cap="none" dirty="0" err="1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второй</a:t>
            </a:r>
            <a:r>
              <a:rPr lang="en-US" sz="2400" i="0" cap="none" dirty="0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 </a:t>
            </a:r>
            <a:r>
              <a:rPr lang="en-US" sz="2400" i="0" cap="none" dirty="0" err="1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мировой</a:t>
            </a:r>
            <a:r>
              <a:rPr lang="en-US" sz="2400" i="0" cap="none" dirty="0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 </a:t>
            </a:r>
            <a:r>
              <a:rPr lang="en-US" sz="2400" i="0" cap="none" dirty="0" err="1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войне</a:t>
            </a:r>
            <a:r>
              <a:rPr lang="en-US" sz="2400" i="0" cap="none" dirty="0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, </a:t>
            </a:r>
            <a:r>
              <a:rPr lang="en-US" sz="2400" i="0" cap="none" dirty="0" err="1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немцы</a:t>
            </a:r>
            <a:r>
              <a:rPr lang="en-US" sz="2400" i="0" cap="none" dirty="0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 </a:t>
            </a:r>
            <a:r>
              <a:rPr lang="en-US" sz="2400" i="0" cap="none" dirty="0" err="1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лишились</a:t>
            </a:r>
            <a:r>
              <a:rPr lang="en-US" sz="2400" i="0" cap="none" dirty="0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 </a:t>
            </a:r>
            <a:r>
              <a:rPr lang="en-US" sz="2400" i="0" cap="none" dirty="0" err="1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одного</a:t>
            </a:r>
            <a:r>
              <a:rPr lang="en-US" sz="2400" i="0" cap="none" dirty="0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 </a:t>
            </a:r>
            <a:r>
              <a:rPr lang="en-US" sz="2400" i="0" cap="none" dirty="0" err="1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из</a:t>
            </a:r>
            <a:r>
              <a:rPr lang="en-US" sz="2400" i="0" cap="none" dirty="0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 </a:t>
            </a:r>
            <a:r>
              <a:rPr lang="en-US" sz="2400" i="0" cap="none" dirty="0" err="1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своих</a:t>
            </a:r>
            <a:r>
              <a:rPr lang="en-US" sz="2400" i="0" cap="none" dirty="0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 </a:t>
            </a:r>
            <a:r>
              <a:rPr lang="en-US" sz="2400" i="0" cap="none" dirty="0" err="1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красивейших</a:t>
            </a:r>
            <a:r>
              <a:rPr lang="en-US" sz="2400" i="0" cap="none" dirty="0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 </a:t>
            </a:r>
            <a:r>
              <a:rPr lang="en-US" sz="2400" i="0" cap="none" dirty="0" err="1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городов</a:t>
            </a:r>
            <a:r>
              <a:rPr lang="en-US" sz="2400" i="0" cap="none" dirty="0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 </a:t>
            </a:r>
            <a:r>
              <a:rPr lang="en-US" sz="2400" i="0" cap="none" dirty="0" err="1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Кёнигсберга</a:t>
            </a:r>
            <a:r>
              <a:rPr lang="en-US" sz="2400" i="0" cap="none" dirty="0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. В 1944-м </a:t>
            </a:r>
            <a:r>
              <a:rPr lang="en-US" sz="2400" i="0" cap="none" dirty="0" err="1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году</a:t>
            </a:r>
            <a:r>
              <a:rPr lang="en-US" sz="2400" i="0" cap="none" dirty="0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 </a:t>
            </a:r>
            <a:r>
              <a:rPr lang="en-US" sz="2400" i="0" cap="none" dirty="0" err="1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город</a:t>
            </a:r>
            <a:r>
              <a:rPr lang="en-US" sz="2400" i="0" cap="none" dirty="0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 </a:t>
            </a:r>
            <a:r>
              <a:rPr lang="en-US" sz="2400" i="0" cap="none" dirty="0" err="1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сильно</a:t>
            </a:r>
            <a:r>
              <a:rPr lang="en-US" sz="2400" i="0" cap="none" dirty="0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 </a:t>
            </a:r>
            <a:r>
              <a:rPr lang="en-US" sz="2400" i="0" cap="none" dirty="0" err="1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пострадал</a:t>
            </a:r>
            <a:r>
              <a:rPr lang="en-US" sz="2400" i="0" cap="none" dirty="0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 </a:t>
            </a:r>
            <a:r>
              <a:rPr lang="en-US" sz="2400" i="0" cap="none" dirty="0" err="1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от</a:t>
            </a:r>
            <a:r>
              <a:rPr lang="en-US" sz="2400" i="0" cap="none" dirty="0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 </a:t>
            </a:r>
            <a:r>
              <a:rPr lang="en-US" sz="2400" i="0" cap="none" dirty="0" err="1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английских</a:t>
            </a:r>
            <a:r>
              <a:rPr lang="en-US" sz="2400" i="0" cap="none" dirty="0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 </a:t>
            </a:r>
            <a:r>
              <a:rPr lang="en-US" sz="2400" i="0" cap="none" dirty="0" err="1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бомбардировок</a:t>
            </a:r>
            <a:r>
              <a:rPr lang="en-US" sz="2400" i="0" cap="none" dirty="0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. А </a:t>
            </a:r>
            <a:r>
              <a:rPr lang="en-US" sz="2400" i="0" cap="none" dirty="0" err="1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уже</a:t>
            </a:r>
            <a:r>
              <a:rPr lang="en-US" sz="2400" i="0" cap="none" dirty="0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 в 1945-м </a:t>
            </a:r>
            <a:r>
              <a:rPr lang="en-US" sz="2400" i="0" cap="none" dirty="0" err="1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году</a:t>
            </a:r>
            <a:r>
              <a:rPr lang="en-US" sz="2400" i="0" cap="none" dirty="0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 </a:t>
            </a:r>
            <a:r>
              <a:rPr lang="en-US" sz="2400" i="0" cap="none" dirty="0" err="1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его</a:t>
            </a:r>
            <a:r>
              <a:rPr lang="en-US" sz="2400" i="0" cap="none" dirty="0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 </a:t>
            </a:r>
            <a:r>
              <a:rPr lang="en-US" sz="2400" i="0" cap="none" dirty="0" err="1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захватили</a:t>
            </a:r>
            <a:r>
              <a:rPr lang="en-US" sz="2400" i="0" cap="none" dirty="0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  </a:t>
            </a:r>
            <a:r>
              <a:rPr lang="en-US" sz="2400" i="0" cap="none" dirty="0" err="1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советские</a:t>
            </a:r>
            <a:r>
              <a:rPr lang="en-US" sz="2400" i="0" cap="none" dirty="0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  </a:t>
            </a:r>
            <a:r>
              <a:rPr lang="en-US" sz="2400" i="0" cap="none" dirty="0" err="1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войска</a:t>
            </a:r>
            <a:r>
              <a:rPr lang="en-US" sz="2400" i="0" cap="none" dirty="0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0000" algn="just">
              <a:lnSpc>
                <a:spcPct val="100000"/>
              </a:lnSpc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0000" algn="just">
              <a:lnSpc>
                <a:spcPct val="100000"/>
              </a:lnSpc>
            </a:pPr>
            <a:r>
              <a:rPr lang="en-US" sz="2400" i="0" cap="none" dirty="0" err="1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На</a:t>
            </a:r>
            <a:r>
              <a:rPr lang="en-US" sz="2400" i="0" cap="none" dirty="0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 </a:t>
            </a:r>
            <a:r>
              <a:rPr lang="en-US" sz="2400" i="0" cap="none" dirty="0" err="1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прошедшей</a:t>
            </a:r>
            <a:r>
              <a:rPr lang="en-US" sz="2400" i="0" cap="none" dirty="0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 </a:t>
            </a:r>
            <a:r>
              <a:rPr lang="en-US" sz="2400" i="0" cap="none" dirty="0" err="1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после</a:t>
            </a:r>
            <a:r>
              <a:rPr lang="en-US" sz="2400" i="0" cap="none" dirty="0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 </a:t>
            </a:r>
            <a:r>
              <a:rPr lang="en-US" sz="2400" i="0" cap="none" dirty="0" err="1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войны</a:t>
            </a:r>
            <a:r>
              <a:rPr lang="en-US" sz="2400" i="0" cap="none" dirty="0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 </a:t>
            </a:r>
            <a:r>
              <a:rPr lang="en-US" sz="2400" i="0" cap="none" dirty="0" err="1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Потсдамской</a:t>
            </a:r>
            <a:r>
              <a:rPr lang="en-US" sz="2400" i="0" cap="none" dirty="0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 </a:t>
            </a:r>
            <a:r>
              <a:rPr lang="en-US" sz="2400" i="0" cap="none" dirty="0" err="1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конференции</a:t>
            </a:r>
            <a:r>
              <a:rPr lang="en-US" sz="2400" i="0" cap="none" dirty="0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 </a:t>
            </a:r>
            <a:r>
              <a:rPr lang="en-US" sz="2400" i="0" cap="none" dirty="0" err="1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территория</a:t>
            </a:r>
            <a:r>
              <a:rPr lang="en-US" sz="2400" i="0" cap="none" dirty="0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 </a:t>
            </a:r>
            <a:r>
              <a:rPr lang="en-US" sz="2400" i="0" cap="none" dirty="0" err="1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современного</a:t>
            </a:r>
            <a:r>
              <a:rPr lang="en-US" sz="2400" i="0" cap="none" dirty="0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 </a:t>
            </a:r>
            <a:r>
              <a:rPr lang="en-US" sz="2400" i="0" cap="none" dirty="0" err="1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Калининграда</a:t>
            </a:r>
            <a:r>
              <a:rPr lang="en-US" sz="2400" i="0" cap="none" dirty="0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 </a:t>
            </a:r>
            <a:r>
              <a:rPr lang="en-US" sz="2400" i="0" cap="none" dirty="0" err="1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была</a:t>
            </a:r>
            <a:r>
              <a:rPr lang="en-US" sz="2400" i="0" cap="none" dirty="0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 </a:t>
            </a:r>
            <a:r>
              <a:rPr lang="en-US" sz="2400" i="0" cap="none" dirty="0" err="1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передана</a:t>
            </a:r>
            <a:r>
              <a:rPr lang="en-US" sz="2400" i="0" cap="none" dirty="0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 </a:t>
            </a:r>
            <a:r>
              <a:rPr lang="en-US" sz="2400" i="0" cap="none" dirty="0" err="1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во</a:t>
            </a:r>
            <a:r>
              <a:rPr lang="en-US" sz="2400" i="0" cap="none" dirty="0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 </a:t>
            </a:r>
            <a:r>
              <a:rPr lang="en-US" sz="2400" i="0" cap="none" dirty="0" err="1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временное</a:t>
            </a:r>
            <a:r>
              <a:rPr lang="en-US" sz="2400" i="0" cap="none" dirty="0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 </a:t>
            </a:r>
            <a:r>
              <a:rPr lang="en-US" sz="2400" i="0" cap="none" dirty="0" err="1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владение</a:t>
            </a:r>
            <a:r>
              <a:rPr lang="en-US" sz="2400" i="0" cap="none" dirty="0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 СССР. </a:t>
            </a:r>
            <a:r>
              <a:rPr lang="en-US" sz="2400" i="0" cap="none" dirty="0" err="1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Но</a:t>
            </a:r>
            <a:r>
              <a:rPr lang="en-US" sz="2400" i="0" cap="none" dirty="0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 </a:t>
            </a:r>
            <a:r>
              <a:rPr lang="en-US" sz="2400" i="0" cap="none" dirty="0" err="1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уже</a:t>
            </a:r>
            <a:r>
              <a:rPr lang="en-US" sz="2400" i="0" cap="none" dirty="0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 </a:t>
            </a:r>
            <a:r>
              <a:rPr lang="en-US" sz="2400" i="0" cap="none" dirty="0" err="1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вскоре</a:t>
            </a:r>
            <a:r>
              <a:rPr lang="en-US" sz="2400" i="0" cap="none" dirty="0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 </a:t>
            </a:r>
            <a:r>
              <a:rPr lang="en-US" sz="2400" i="0" cap="none" dirty="0" err="1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было</a:t>
            </a:r>
            <a:r>
              <a:rPr lang="en-US" sz="2400" i="0" cap="none" dirty="0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 </a:t>
            </a:r>
            <a:r>
              <a:rPr lang="en-US" sz="2400" i="0" cap="none" dirty="0" err="1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подписано</a:t>
            </a:r>
            <a:r>
              <a:rPr lang="en-US" sz="2400" i="0" cap="none" dirty="0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 </a:t>
            </a:r>
            <a:r>
              <a:rPr lang="en-US" sz="2400" i="0" cap="none" dirty="0" err="1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соглашение</a:t>
            </a:r>
            <a:r>
              <a:rPr lang="en-US" sz="2400" i="0" cap="none" dirty="0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 о </a:t>
            </a:r>
            <a:r>
              <a:rPr lang="en-US" sz="2400" i="0" cap="none" dirty="0" err="1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границах</a:t>
            </a:r>
            <a:r>
              <a:rPr lang="en-US" sz="2400" i="0" cap="none" dirty="0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, </a:t>
            </a:r>
            <a:r>
              <a:rPr lang="en-US" sz="2400" i="0" cap="none" dirty="0" err="1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которое</a:t>
            </a:r>
            <a:r>
              <a:rPr lang="en-US" sz="2400" i="0" cap="none" dirty="0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 </a:t>
            </a:r>
            <a:r>
              <a:rPr lang="en-US" sz="2400" i="0" cap="none" dirty="0" err="1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окончательно</a:t>
            </a:r>
            <a:r>
              <a:rPr lang="en-US" sz="2400" i="0" cap="none" dirty="0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 </a:t>
            </a:r>
            <a:r>
              <a:rPr lang="en-US" sz="2400" i="0" cap="none" dirty="0" err="1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утвердило</a:t>
            </a:r>
            <a:r>
              <a:rPr lang="en-US" sz="2400" i="0" cap="none" dirty="0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 </a:t>
            </a:r>
            <a:r>
              <a:rPr lang="en-US" sz="2400" i="0" cap="none" dirty="0" err="1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законность</a:t>
            </a:r>
            <a:r>
              <a:rPr lang="en-US" sz="2400" i="0" cap="none" dirty="0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 </a:t>
            </a:r>
            <a:r>
              <a:rPr lang="en-US" sz="2400" i="0" cap="none" dirty="0" err="1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присоединения</a:t>
            </a:r>
            <a:r>
              <a:rPr lang="en-US" sz="2400" i="0" cap="none" dirty="0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 </a:t>
            </a:r>
            <a:r>
              <a:rPr lang="en-US" sz="2400" i="0" cap="none" dirty="0" err="1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новых</a:t>
            </a:r>
            <a:r>
              <a:rPr lang="en-US" sz="2400" i="0" cap="none" dirty="0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 </a:t>
            </a:r>
            <a:r>
              <a:rPr lang="en-US" sz="2400" i="0" cap="none" dirty="0" err="1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территорий</a:t>
            </a:r>
            <a:r>
              <a:rPr lang="en-US" sz="2400" i="0" cap="none" dirty="0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 к </a:t>
            </a:r>
            <a:r>
              <a:rPr lang="en-US" sz="2400" i="0" cap="none" dirty="0" err="1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Советскому</a:t>
            </a:r>
            <a:r>
              <a:rPr lang="en-US" sz="2400" i="0" cap="none" dirty="0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 </a:t>
            </a:r>
            <a:r>
              <a:rPr lang="en-US" sz="2400" i="0" cap="none" dirty="0" err="1">
                <a:latin typeface="Times New Roman" panose="02020603050405020304" pitchFamily="18" charset="0"/>
                <a:ea typeface="+mj-lt"/>
                <a:cs typeface="Times New Roman" panose="02020603050405020304" pitchFamily="18" charset="0"/>
              </a:rPr>
              <a:t>Союзу</a:t>
            </a:r>
            <a:r>
              <a:rPr lang="en-US" sz="2400" i="0" cap="none" dirty="0">
                <a:ea typeface="+mj-lt"/>
                <a:cs typeface="+mj-lt"/>
              </a:rPr>
              <a:t>.</a:t>
            </a:r>
            <a:br>
              <a:rPr lang="en-US" sz="2400" i="0" cap="none" dirty="0">
                <a:ea typeface="+mj-lt"/>
                <a:cs typeface="+mj-lt"/>
              </a:rPr>
            </a:br>
            <a:endParaRPr lang="en-US" sz="24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41CB3EE-0389-4C4A-B71E-2176668BE313}"/>
              </a:ext>
            </a:extLst>
          </p:cNvPr>
          <p:cNvSpPr txBox="1">
            <a:spLocks/>
          </p:cNvSpPr>
          <p:nvPr/>
        </p:nvSpPr>
        <p:spPr>
          <a:xfrm>
            <a:off x="3800345" y="562346"/>
            <a:ext cx="4347989" cy="6318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  КАЛИНИНГРАД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СТАЛ ЭКСКЛАВОМ</a:t>
            </a:r>
            <a:endParaRPr lang="en-US" sz="2400" b="1" i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30003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A picture containing sky, outdoor, road, scene&#10;&#10;Description automatically generated">
            <a:extLst>
              <a:ext uri="{FF2B5EF4-FFF2-40B4-BE49-F238E27FC236}">
                <a16:creationId xmlns:a16="http://schemas.microsoft.com/office/drawing/2014/main" id="{32C5E134-CBE5-4C24-8D26-F10D0CF303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2018"/>
            <a:ext cx="12192000" cy="686001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D3EA63-D858-4225-917A-F40FF72711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AAE9E68-BE4F-4C5B-8B2E-B85C70B2CFD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2D877C3-E7B3-4DFD-9DFE-A597979C2E7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360863" y="-567527"/>
            <a:ext cx="14022031" cy="8535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771934"/>
      </p:ext>
    </p:extLst>
  </p:cSld>
  <p:clrMapOvr>
    <a:masterClrMapping/>
  </p:clrMapOvr>
</p:sld>
</file>

<file path=ppt/theme/theme1.xml><?xml version="1.0" encoding="utf-8"?>
<a:theme xmlns:a="http://schemas.openxmlformats.org/drawingml/2006/main" name="AngleLinesVTI">
  <a:themeElements>
    <a:clrScheme name="AnalogousFromLightSeedRightStep">
      <a:dk1>
        <a:srgbClr val="000000"/>
      </a:dk1>
      <a:lt1>
        <a:srgbClr val="FFFFFF"/>
      </a:lt1>
      <a:dk2>
        <a:srgbClr val="3C3122"/>
      </a:dk2>
      <a:lt2>
        <a:srgbClr val="E2E7E8"/>
      </a:lt2>
      <a:accent1>
        <a:srgbClr val="EE846E"/>
      </a:accent1>
      <a:accent2>
        <a:srgbClr val="DE9327"/>
      </a:accent2>
      <a:accent3>
        <a:srgbClr val="A6A74D"/>
      </a:accent3>
      <a:accent4>
        <a:srgbClr val="7FB13A"/>
      </a:accent4>
      <a:accent5>
        <a:srgbClr val="48BB32"/>
      </a:accent5>
      <a:accent6>
        <a:srgbClr val="30BB53"/>
      </a:accent6>
      <a:hlink>
        <a:srgbClr val="5A8B95"/>
      </a:hlink>
      <a:folHlink>
        <a:srgbClr val="7F7F7F"/>
      </a:folHlink>
    </a:clrScheme>
    <a:fontScheme name="Walbaum Light Univers Light">
      <a:majorFont>
        <a:latin typeface="Walbaum Display Light"/>
        <a:ea typeface=""/>
        <a:cs typeface=""/>
      </a:majorFont>
      <a:minorFont>
        <a:latin typeface="Univers Condense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ngleLinesVTI" id="{BC1FC193-C72F-4761-9899-1105EDF6BAE8}" vid="{64612625-F022-44B7-B9FA-9D26DEDBDC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</TotalTime>
  <Words>416</Words>
  <Application>Microsoft Office PowerPoint</Application>
  <PresentationFormat>Широкоэкранный</PresentationFormat>
  <Paragraphs>24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Times New Roman</vt:lpstr>
      <vt:lpstr>Univers Condensed Light</vt:lpstr>
      <vt:lpstr>Walbaum Display Light</vt:lpstr>
      <vt:lpstr>AngleLinesVTI</vt:lpstr>
      <vt:lpstr>Изменения в территориальном устройстве РФ  преподаватель: Андреева Р.А.</vt:lpstr>
      <vt:lpstr>Калининградкая область</vt:lpstr>
      <vt:lpstr>Калининградская область  расположена на юго-восточном побережье балтийского моря и является самым западным регионом Российской Федерации, полностью отделенным от остальной территории страны сухопутными границами иностранных государств и международными морскими водами.  До 4 июля 1946 года город носил название Кёнигсберг</vt:lpstr>
      <vt:lpstr>эксклав</vt:lpstr>
      <vt:lpstr>Презентация PowerPoint</vt:lpstr>
      <vt:lpstr>Презентация PowerPoint</vt:lpstr>
      <vt:lpstr>Проиграв во второй мировой войне, немцы лишились одного из своих красивейших городов Кёнигсберга. В 1944-м году город сильно пострадал от английских бомбардировок. А уже в 1945-м году его захватили  советские  войска.  На прошедшей после войны Потсдамской конференции территория современного Калининграда была передана во временное владение СССР. Но уже вскоре было подписано соглашение о границах, которое окончательно утвердило законность присоединения новых территорий к Советскому Союзу. </vt:lpstr>
      <vt:lpstr>Презентация PowerPoint</vt:lpstr>
      <vt:lpstr>Презентация PowerPoint</vt:lpstr>
      <vt:lpstr>К тому времени, когда Калининград официально стал частью СССР, его уже трудно было назвать немецким. В начале войны в нем проживало 370 тыс. граждан, но к моменту захвата города советскими войсками в нем осталось лишь 20 тыс. немцев  В ходе войны были разрушены многие памятники и здания, являвшие собой величие немецкой архитектуры. Советские власти практически сразу взяли курс на восстановление города.  В 1947-м году было принято решение депортировать большую часть коренных жителей в Германию. Вместо них калининград стал заселяться советскими гражданами. В городе остались лишь некоторые немецкие специалисты, которые участвовали в восстановлении промышленных предприятий. К 1949-му году они выполнили свои задачи и также были депортированы в Германию.</vt:lpstr>
      <vt:lpstr>Презентация PowerPoint</vt:lpstr>
      <vt:lpstr>Презентация PowerPoint</vt:lpstr>
      <vt:lpstr>После распада СССР, когда Польша и Литва стали отдельными странами территория  Каллинингрдской области стала частью Российской  Федерации.  Калининград не является исконно русским городом.  Ранее он назывался Кенигсбергом и входил в состав Германии  СССР он отошел по итогам Потсдамской конференции, прошедшей сразу после войны. Именно поэтому город находится вдали от основных границ России.  .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Андреева Розалия Андреева</cp:lastModifiedBy>
  <cp:revision>289</cp:revision>
  <dcterms:created xsi:type="dcterms:W3CDTF">2012-07-30T23:42:41Z</dcterms:created>
  <dcterms:modified xsi:type="dcterms:W3CDTF">2023-11-08T11:13:49Z</dcterms:modified>
</cp:coreProperties>
</file>