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Классный час на тему:</a:t>
            </a:r>
            <a:br>
              <a:rPr lang="ru-RU" sz="4000" dirty="0" smtClean="0"/>
            </a:br>
            <a:r>
              <a:rPr lang="ru-RU" sz="4000" dirty="0" smtClean="0"/>
              <a:t>День студента/Татьянин день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489848"/>
            <a:ext cx="3168352" cy="136815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Подготовил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Классный руководитель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Группы </a:t>
            </a:r>
            <a:r>
              <a:rPr lang="ru-RU" sz="1600" dirty="0" smtClean="0">
                <a:solidFill>
                  <a:schemeClr val="tx1"/>
                </a:solidFill>
              </a:rPr>
              <a:t>ПС-11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Щербакова А.П.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26" name="AutoShape 2" descr="День студента: история и обычаи празд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День студента: история и обычаи празд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День студента: история и обычаи праздн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100070000000000000000966.jpg (1000×504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media.fulledu.ru/documents/covers/2018.04.13.10/article/1000700000000000000009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im0-tub-ru.yandex.net/i?id=88cd66608f8c70bfbb92a5a8e60560b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im0-tub-ru.yandex.net/i?id=88cd66608f8c70bfbb92a5a8e60560b3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avatars.mds.yandex.net/get-zen_doc/1567436/pub_5db5543d9515ee00b171218f_5db555f8c7e50c00ad7ee29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avatars.mds.yandex.net/get-zen_doc/1567436/pub_5db5543d9515ee00b171218f_5db555f8c7e50c00ad7ee29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avatars.mds.yandex.net/get-zen_doc/1567436/pub_5db5543d9515ee00b171218f_5db555f8c7e50c00ad7ee293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00070000000000000000966 (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723" b="16682"/>
          <a:stretch>
            <a:fillRect/>
          </a:stretch>
        </p:blipFill>
        <p:spPr>
          <a:xfrm>
            <a:off x="755575" y="2060848"/>
            <a:ext cx="868828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Международный </a:t>
            </a:r>
            <a:r>
              <a:rPr lang="ru-RU" b="1" dirty="0" smtClean="0"/>
              <a:t>День студента</a:t>
            </a:r>
            <a:r>
              <a:rPr lang="ru-RU" dirty="0" smtClean="0"/>
              <a:t> во всем мире празднуют 17 ноября, российское студенчество (впрочем, как и студенчество почти всех бывших республик Советского Союза) главным свои праздником считает Татьянин день, который отмечает молодежь по всей стране 25 января. И дело даже не столько в том, что в 2005 году, именно 25 января, президент России подписал Указ "О дне российского студенчества".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89240"/>
            <a:ext cx="81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Святую мученицу </a:t>
            </a:r>
            <a:r>
              <a:rPr lang="ru-RU" b="1" dirty="0" err="1" smtClean="0"/>
              <a:t>Татиану</a:t>
            </a:r>
            <a:r>
              <a:rPr lang="ru-RU" dirty="0" smtClean="0"/>
              <a:t> еще с 18 века в нашей стране считают покровительницей студентов – ей молятся в трудном просвещении и учении, ставят свечи за успехи в учебе. </a:t>
            </a:r>
            <a:endParaRPr lang="ru-RU" dirty="0"/>
          </a:p>
        </p:txBody>
      </p:sp>
      <p:pic>
        <p:nvPicPr>
          <p:cNvPr id="8" name="Рисунок 7" descr="f39956e3uf6b18121278c5f985obhedl_p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152456" cy="3576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данного праздника, как дня российского студенчества, началась в 1755 году, когда императрицей Всероссийской Елизаветой Петровной был подписан указ "Об учреждении Московского университета" – первого российского университета, образованного из двух гимназий. </a:t>
            </a:r>
            <a:endParaRPr lang="ru-RU" dirty="0"/>
          </a:p>
        </p:txBody>
      </p:sp>
      <p:sp>
        <p:nvSpPr>
          <p:cNvPr id="20482" name="AutoShape 2" descr="https://avatars.mds.yandex.net/get-zen_doc/1586206/pub_5dd3e7c23b6d88657bba04b3_5dd3e849e7b50530845e0b32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ННМузей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320480" cy="5262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Инициатор основания Московского университета генерал-адъютант и меценат Иван Иванович Шувалов, бывший на то время фаворитом императрицы, выбрал день подписания указа не случайно. Он хотел сделать необычный подарок своей матушке, которую звали Татьяна.</a:t>
            </a:r>
            <a:endParaRPr lang="ru-RU" sz="2800" dirty="0"/>
          </a:p>
        </p:txBody>
      </p:sp>
      <p:pic>
        <p:nvPicPr>
          <p:cNvPr id="4" name="Рисунок 3" descr="369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340768"/>
            <a:ext cx="3878808" cy="3634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Изначально </a:t>
            </a:r>
            <a:r>
              <a:rPr lang="ru-RU" sz="3200" b="1" dirty="0" smtClean="0"/>
              <a:t>Татьянин день</a:t>
            </a:r>
            <a:r>
              <a:rPr lang="ru-RU" sz="3200" dirty="0" smtClean="0"/>
              <a:t> в качестве студенческого празднества имел характер Актового праздника и торжества, который отмечался только в столице. </a:t>
            </a:r>
            <a:endParaRPr lang="ru-RU" sz="3200" dirty="0"/>
          </a:p>
        </p:txBody>
      </p:sp>
      <p:pic>
        <p:nvPicPr>
          <p:cNvPr id="3" name="Рисунок 2" descr="4219e660-d7ef-11e9-aa41-1be24cec0e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60848"/>
            <a:ext cx="6300192" cy="42001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Начиналось празднование молебном в университетской церкви, по окончании которого все отправлялись на торжественное собрание, где выступал ректор и вручались награды лучшим учащимся. После собрания следовал банкет, а затем гуляния, в которых принимали участие не только студенты, но и профессора.</a:t>
            </a:r>
            <a:endParaRPr lang="ru-RU" sz="2400" dirty="0"/>
          </a:p>
        </p:txBody>
      </p:sp>
      <p:pic>
        <p:nvPicPr>
          <p:cNvPr id="3" name="Рисунок 2" descr="5488762064428379_4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768" y="620688"/>
            <a:ext cx="4307232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Профессиональный праздник студентов</a:t>
            </a:r>
            <a:r>
              <a:rPr lang="ru-RU" sz="2400" dirty="0" smtClean="0"/>
              <a:t> отличался от всех остальных празднеств еще и тем, что в этот день стирались все различия между людьми – не имело значения сословие и возраст, уравнивались бедные и богатые, отменялись чины и звания. </a:t>
            </a:r>
            <a:endParaRPr lang="ru-RU" sz="2400" dirty="0"/>
          </a:p>
        </p:txBody>
      </p:sp>
      <p:pic>
        <p:nvPicPr>
          <p:cNvPr id="4" name="Рисунок 3" descr="depositphotos_80399736-stock-photo-young-graduates-stud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6696744" cy="4471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04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Праздник начинается в домовом храме </a:t>
            </a:r>
            <a:r>
              <a:rPr lang="ru-RU" sz="2800" b="1" dirty="0" smtClean="0"/>
              <a:t>Святой мученицы Татьяны</a:t>
            </a:r>
            <a:r>
              <a:rPr lang="ru-RU" sz="2800" dirty="0" smtClean="0"/>
              <a:t> при МГУ, где служится праздничная литургия, на которой присутствуют как профессорско-преподавательский состав и студенты университета, так и все желающие жители и гости столицы. </a:t>
            </a:r>
            <a:endParaRPr lang="ru-RU" sz="2800" dirty="0"/>
          </a:p>
        </p:txBody>
      </p:sp>
      <p:pic>
        <p:nvPicPr>
          <p:cNvPr id="4" name="Рисунок 3" descr="depositphotos_265915428-stock-photo-moscow-temple-of-martyr-tat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436096" cy="3624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Затем следует официальная часть праздника, во время которой руководство университета награждает лучших студентов, поздравляет всех с этим знаменательным днем и разливает своим подопечным традиционную медовуху, которая готовится по старинным церковным рецептам. В завершение праздника гостей ожидают выступления студенческих коллективов художественной самодеятельности, большая дискотека (или бал) и фейерверк.</a:t>
            </a:r>
            <a:endParaRPr lang="ru-RU" sz="2000" dirty="0"/>
          </a:p>
        </p:txBody>
      </p:sp>
      <p:pic>
        <p:nvPicPr>
          <p:cNvPr id="4" name="Рисунок 3" descr="1_696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6356279" cy="42428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228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Классный час на тему: День студента/Татьянин день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 День студента/Татьянин день</dc:title>
  <dc:creator>biblio biblio</dc:creator>
  <cp:lastModifiedBy>sherbakova</cp:lastModifiedBy>
  <cp:revision>4</cp:revision>
  <dcterms:created xsi:type="dcterms:W3CDTF">2020-01-14T10:56:36Z</dcterms:created>
  <dcterms:modified xsi:type="dcterms:W3CDTF">2021-01-21T14:43:06Z</dcterms:modified>
</cp:coreProperties>
</file>