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59" r:id="rId5"/>
    <p:sldId id="261" r:id="rId6"/>
    <p:sldId id="262" r:id="rId7"/>
    <p:sldId id="264" r:id="rId8"/>
    <p:sldId id="266" r:id="rId9"/>
    <p:sldId id="265" r:id="rId10"/>
    <p:sldId id="263" r:id="rId11"/>
    <p:sldId id="267" r:id="rId12"/>
    <p:sldId id="275" r:id="rId13"/>
    <p:sldId id="269" r:id="rId14"/>
    <p:sldId id="268" r:id="rId15"/>
    <p:sldId id="271" r:id="rId16"/>
    <p:sldId id="258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C2FF"/>
    <a:srgbClr val="266678"/>
    <a:srgbClr val="A7D6E3"/>
    <a:srgbClr val="87C7D9"/>
    <a:srgbClr val="8A0000"/>
    <a:srgbClr val="FF8B8B"/>
    <a:srgbClr val="B07BD7"/>
    <a:srgbClr val="D1B2E8"/>
    <a:srgbClr val="C39B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accent4">
                  <a:lumMod val="20000"/>
                  <a:lumOff val="80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accent5">
                <a:lumMod val="20000"/>
                <a:lumOff val="8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b.ru/article/327046/teodolit-ustroystvo-naznachenie-raznovidnosti" TargetMode="External"/><Relationship Id="rId2" Type="http://schemas.openxmlformats.org/officeDocument/2006/relationships/hyperlink" Target="https://infouro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slide.ru/presentation/skachat-topograficheskie-semki-mestnosti" TargetMode="External"/><Relationship Id="rId5" Type="http://schemas.openxmlformats.org/officeDocument/2006/relationships/hyperlink" Target="https://videouroki.net/" TargetMode="External"/><Relationship Id="rId4" Type="http://schemas.openxmlformats.org/officeDocument/2006/relationships/hyperlink" Target="https://ppt-online.org/8741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2357431"/>
            <a:ext cx="7500990" cy="3953375"/>
            <a:chOff x="1115616" y="2146449"/>
            <a:chExt cx="7165477" cy="425890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2088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schemeClr val="bg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Теодолит. </a:t>
              </a:r>
              <a:r>
                <a:rPr lang="ru-RU" sz="6000" b="1" dirty="0" smtClean="0">
                  <a:ln w="19050">
                    <a:solidFill>
                      <a:schemeClr val="bg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Устройство </a:t>
              </a:r>
              <a:r>
                <a:rPr lang="ru-RU" sz="6000" b="1" dirty="0" smtClean="0">
                  <a:ln w="19050">
                    <a:solidFill>
                      <a:schemeClr val="bg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 их виды.</a:t>
              </a:r>
              <a:endParaRPr lang="ru-RU" sz="6000" b="1" dirty="0">
                <a:ln w="19050">
                  <a:solidFill>
                    <a:schemeClr val="bg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002770" y="5609604"/>
              <a:ext cx="5084703" cy="795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r">
                <a:defRPr/>
              </a:pPr>
              <a:r>
                <a:rPr lang="ru-RU" sz="2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Преподаватель: </a:t>
              </a:r>
              <a:r>
                <a:rPr lang="ru-RU" sz="2400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Яковленко</a:t>
              </a:r>
              <a:r>
                <a:rPr lang="ru-RU" sz="2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С.И.</a:t>
              </a:r>
              <a:endParaRPr lang="ru-RU" sz="2400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714356"/>
            <a:ext cx="7858148" cy="4929222"/>
          </a:xfrm>
        </p:spPr>
        <p:txBody>
          <a:bodyPr/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Фототеодолиты и кинотеодолиты относятся к категории инструментов, имеющих специфическое назначение. Конструкция первых объединяет в себе теодолит и фотокамеру, которая определяет топографические координаты. Основное назначение кинотеодолитов – фиксация траектории перемещения объектов как на земле, так и в воздухе.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5786" y="0"/>
            <a:ext cx="8143932" cy="7857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Фототеодолит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6626" name="Picture 2" descr="http://moiinstrumenty.ru/wp-content/uploads/2015/03/rabo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571876"/>
            <a:ext cx="4762448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142984"/>
            <a:ext cx="7929586" cy="5715016"/>
          </a:xfrm>
        </p:spPr>
        <p:txBody>
          <a:bodyPr/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своей конструкции теодолиты подразделяются на следующие типы: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Простые.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схемах теодолитов алидада и лимб вращаются независимо.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Повторительные.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Вращение лимба и алидады может происходить как по отдельности, так и совместно.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428604"/>
            <a:ext cx="5747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Конструкция</a:t>
            </a:r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прибора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8001024" cy="292895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Теодолиты по своей точности подразделяются на: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Технические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имеющие погрешность 15 - 60 угловых секунд.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Точные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погрешностью менее 10 секунд.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Высокоточные.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Позволяют выполнить измерения с погрешностью до 1 угловой секунды.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www.topconpositioning.com/sites/default/files/styles/hero_image_wide/public/product_hero_images/hero_product_gm-100.jpg?itok=EQuZmd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357562"/>
            <a:ext cx="7667572" cy="3214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9"/>
            <a:ext cx="7772400" cy="785818"/>
          </a:xfrm>
        </p:spPr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Составляющие</a:t>
            </a:r>
            <a:r>
              <a:rPr lang="ru-RU" smtClean="0"/>
              <a:t> </a:t>
            </a: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теодолита: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071546"/>
            <a:ext cx="7358114" cy="4857784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Визирная труба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Отсчетные механизмы 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Штриховой или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шкаловой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микроскоп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Алидада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Закрепительные и наводящие винты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Центрир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Штатив-тренога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500174"/>
            <a:ext cx="7558086" cy="2714644"/>
          </a:xfrm>
        </p:spPr>
        <p:txBody>
          <a:bodyPr/>
          <a:lstStyle/>
          <a:p>
            <a:pPr indent="457200"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Механический теодолит работает по следующему принципу. Пользователь наблюдает изображения различных точек конструкции через окуляр подзорной трубы. Когда визир будет наведен на наблюдаемую точку, в окуляре микроскопа, который имеет штриховую либо шкальную разметку, фиксируется как вертикальный, так и горизонтальный угол. Первый является углом наклона, а второй – углом направления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28604"/>
            <a:ext cx="7772400" cy="107157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Принцип</a:t>
            </a:r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работы</a:t>
            </a:r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теодолита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7772400" cy="171451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Теодолит с успехом применяется в следующих сферах: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kaskadtools.ru/upload/iblock/c0a/c0a07c27cc8928801dc59137435548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727" y="2214554"/>
            <a:ext cx="4486273" cy="4357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1643050"/>
            <a:ext cx="43941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Геодезия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Ландшафтный дизайн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Геология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Лесное хозяйство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4500570"/>
            <a:ext cx="45005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Этот прибор теодолит часто используется в тяжелых полевых условиях.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1357290" y="2214554"/>
            <a:ext cx="7358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285728"/>
            <a:ext cx="7572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Контрольные вопросы: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484784"/>
            <a:ext cx="72152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такое теодолит?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Области применения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теодолитов?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устройств?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Составляющие теодолита?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Принцип работы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теодолита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1357290" y="2214554"/>
            <a:ext cx="7358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285728"/>
            <a:ext cx="7572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литературы: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142984"/>
            <a:ext cx="721523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https://infourok.ru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http://fb.ru/article/327046/teodolit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https://ppt-online.org/87417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https://videouroki.net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https://myslide.ru/presentation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7664" y="548680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 урока: </a:t>
            </a:r>
          </a:p>
          <a:p>
            <a:r>
              <a:rPr lang="ru-RU" sz="2800" dirty="0" smtClean="0"/>
              <a:t>познакомить </a:t>
            </a:r>
            <a:r>
              <a:rPr lang="ru-RU" sz="2800" dirty="0" smtClean="0"/>
              <a:t>студентов с </a:t>
            </a:r>
            <a:r>
              <a:rPr lang="ru-RU" sz="2800" dirty="0" smtClean="0"/>
              <a:t>геодезическим прибором. Рассмотреть классификацию теодолитов и области их применения </a:t>
            </a:r>
            <a:endParaRPr lang="ru-RU" sz="2800" dirty="0" smtClean="0">
              <a:solidFill>
                <a:srgbClr val="00FF0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 урока:</a:t>
            </a:r>
          </a:p>
          <a:p>
            <a:r>
              <a:rPr lang="ru-RU" sz="2800" dirty="0" smtClean="0"/>
              <a:t>1.Изучить </a:t>
            </a:r>
            <a:r>
              <a:rPr lang="ru-RU" sz="2800" dirty="0" smtClean="0"/>
              <a:t>понятие, области применения и классификацию  теодолитов;</a:t>
            </a:r>
            <a:endParaRPr lang="ru-RU" sz="2800" dirty="0" smtClean="0"/>
          </a:p>
          <a:p>
            <a:r>
              <a:rPr lang="ru-RU" sz="2800" dirty="0" smtClean="0"/>
              <a:t>2. </a:t>
            </a:r>
            <a:r>
              <a:rPr lang="ru-RU" sz="2800" dirty="0" smtClean="0"/>
              <a:t>Закрепить </a:t>
            </a:r>
            <a:r>
              <a:rPr lang="ru-RU" sz="2800" dirty="0" smtClean="0"/>
              <a:t>изученный материал, ответив на контрольные вопросы ;</a:t>
            </a:r>
            <a:endParaRPr lang="ru-RU" sz="2800" dirty="0" smtClean="0"/>
          </a:p>
          <a:p>
            <a:r>
              <a:rPr lang="ru-RU" sz="2800" dirty="0" smtClean="0"/>
              <a:t>3. </a:t>
            </a:r>
            <a:r>
              <a:rPr lang="ru-RU" sz="2800" dirty="0" smtClean="0"/>
              <a:t>Привить интерес к </a:t>
            </a:r>
            <a:r>
              <a:rPr lang="ru-RU" sz="2800" dirty="0" smtClean="0"/>
              <a:t>изучению геодезических приборов, используемых в кадастровой деятельности.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7772400" cy="147002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142984"/>
            <a:ext cx="6400800" cy="535785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теодолита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применения теодолитов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устройств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Оптический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теодолит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Лазерный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теодолит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Цифровой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теодолит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Фототеодолит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Конструкция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прибора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Составляющие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теодолита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работы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теодолита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теодолита</a:t>
            </a:r>
          </a:p>
          <a:p>
            <a:pPr marL="514350" indent="-51435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литературы.</a:t>
            </a:r>
          </a:p>
          <a:p>
            <a:pPr marL="514350" indent="-514350" algn="l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85728"/>
            <a:ext cx="7786710" cy="2857520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Теодолит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измерительный прибор для определения горизонтальных и вертикальных углов при топографических съёмках, геодезических и маркшейдерских работах.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geo-ndt.ru/images/all/3/5835/big/img_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571744"/>
            <a:ext cx="528641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9"/>
            <a:ext cx="7772400" cy="78581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Области применения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000108"/>
            <a:ext cx="7929586" cy="5500726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геодезический прибор используют в следующих областях: 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Построить топографические карты и планы или целую сеть геодезических пунктов на сформированном треугольниками участке местности; 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Когда нужно определить месторасположение точек на участке по отношению друг к другу; 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выполнения строительных работ, например, когда нужно зафиксировать горизонтальность или вертикальность строительных сооружений (сваи, колонны и т. п.)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Классификация устройств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142984"/>
            <a:ext cx="7786710" cy="5143536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Теодолиты имеют несколько разновидностей: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Оптический;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Лазерный;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Цифровой;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Фототеодолиты.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1"/>
            <a:ext cx="7772400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Оптические теодолиты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285992"/>
            <a:ext cx="3429024" cy="4572008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питания для работы и их легко применять. Могут выполнять работу в достаточно широком температурном диапазоне, даже при отрицательной температуре.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echome.ru/wp-content/uploads/2015/09/primenenie-teodolita-3t5k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214554"/>
            <a:ext cx="4143364" cy="4452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57290" y="928670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Устройства этого типа точны и надежны для использования в полевых условиях. Они имеют ряд преимуществ не нуждаются в элементах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643182"/>
            <a:ext cx="5000660" cy="3857652"/>
          </a:xfrm>
        </p:spPr>
        <p:txBody>
          <a:bodyPr/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устройстве объединены функции двух устройств – визира и высокочастотного электронного инструмента для измерений. Прибор оборудован мощным процессором, который выполняет все расчеты и результаты выводит на дисплей устройства.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5786" y="285728"/>
            <a:ext cx="8143932" cy="5715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Лазерный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теодолит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3554" name="Picture 2" descr="https://www.michael-kahner.de/gfx/items2015/medium/000/000/996/316000.jpg"/>
          <p:cNvPicPr>
            <a:picLocks noChangeAspect="1" noChangeArrowheads="1"/>
          </p:cNvPicPr>
          <p:nvPr/>
        </p:nvPicPr>
        <p:blipFill>
          <a:blip r:embed="rId2" cstate="print"/>
          <a:srcRect l="24546" t="15126" r="8636" b="6722"/>
          <a:stretch>
            <a:fillRect/>
          </a:stretch>
        </p:blipFill>
        <p:spPr bwMode="auto">
          <a:xfrm>
            <a:off x="5357818" y="2071678"/>
            <a:ext cx="3500462" cy="44291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928670"/>
            <a:ext cx="7786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Лазерные теодолиты тоже не отличаются сложностью эксплуатации. В таком приборе используется лазерный луч, который служит точным указателем.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928670"/>
            <a:ext cx="7772400" cy="3143272"/>
          </a:xfrm>
        </p:spPr>
        <p:txBody>
          <a:bodyPr/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цифровых теодолитах не применяют вертикальные и горизонтальные круги, содержащие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поградусную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разметку. Вместо них используются штрих-кодовые диски. Прибор выполняет замеры автоматизированным способом. Теодолит хранит данные во внутренней памяти. С цифровыми теодолитами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5786" y="285728"/>
            <a:ext cx="8143932" cy="5715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Цифровой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теодолит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4578" name="Picture 2" descr="http://1001krep.ru/d/1299562/d/3165140569538_ap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72" y="3929066"/>
            <a:ext cx="4476728" cy="2643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3929066"/>
            <a:ext cx="4000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не следует работать в условиях сложного климата поскольку эти устройства содержат источники питания и ЖК-дисплей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549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Содержание </vt:lpstr>
      <vt:lpstr>Теодолит - измерительный прибор для определения горизонтальных и вертикальных углов при топографических съёмках, геодезических и маркшейдерских работах.</vt:lpstr>
      <vt:lpstr>Области применения </vt:lpstr>
      <vt:lpstr>Классификация устройств </vt:lpstr>
      <vt:lpstr>Оптические теодолиты</vt:lpstr>
      <vt:lpstr>В устройстве объединены функции двух устройств – визира и высокочастотного электронного инструмента для измерений. Прибор оборудован мощным процессором, который выполняет все расчеты и результаты выводит на дисплей устройства. </vt:lpstr>
      <vt:lpstr>В цифровых теодолитах не применяют вертикальные и горизонтальные круги, содержащие поградусную разметку. Вместо них используются штрих-кодовые диски. Прибор выполняет замеры автоматизированным способом. Теодолит хранит данные во внутренней памяти. С цифровыми теодолитами</vt:lpstr>
      <vt:lpstr>Фототеодолиты и кинотеодолиты относятся к категории инструментов, имеющих специфическое назначение. Конструкция первых объединяет в себе теодолит и фотокамеру, которая определяет топографические координаты. Основное назначение кинотеодолитов – фиксация траектории перемещения объектов как на земле, так и в воздухе.</vt:lpstr>
      <vt:lpstr>По своей конструкции теодолиты подразделяются на следующие типы:   Простые. В схемах теодолитов алидада и лимб вращаются независимо.   Повторительные. Вращение лимба и алидады может происходить как по отдельности, так и совместно. </vt:lpstr>
      <vt:lpstr>Теодолиты по своей точности подразделяются на:  Технические, имеющие погрешность 15 - 60 угловых секунд.  Точные с погрешностью менее 10 секунд.  Высокоточные. Позволяют выполнить измерения с погрешностью до 1 угловой секунды. </vt:lpstr>
      <vt:lpstr>Составляющие теодолита:</vt:lpstr>
      <vt:lpstr>Механический теодолит работает по следующему принципу. Пользователь наблюдает изображения различных точек конструкции через окуляр подзорной трубы. Когда визир будет наведен на наблюдаемую точку, в окуляре микроскопа, который имеет штриховую либо шкальную разметку, фиксируется как вертикальный, так и горизонтальный угол. Первый является углом наклона, а второй – углом направления</vt:lpstr>
      <vt:lpstr>Теодолит с успехом применяется в следующих сферах: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yakovlenko</cp:lastModifiedBy>
  <cp:revision>25</cp:revision>
  <dcterms:created xsi:type="dcterms:W3CDTF">2014-11-07T17:01:55Z</dcterms:created>
  <dcterms:modified xsi:type="dcterms:W3CDTF">2017-12-04T11:46:25Z</dcterms:modified>
</cp:coreProperties>
</file>