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340B58-34BA-44D6-96DA-D4341FD6813C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AC9D91-731C-4768-AFB6-FADA251694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Профилактическая прочистка канализационных </a:t>
            </a:r>
            <a:br>
              <a:rPr lang="ru-RU" dirty="0" smtClean="0"/>
            </a:br>
            <a:r>
              <a:rPr lang="ru-RU" dirty="0" smtClean="0"/>
              <a:t>сетей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g-fotki.yandex.ru/get/4808/45084799.21/0_7d3f4_7c6acb20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618800" cy="2882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Очистка дождеприемников производится </a:t>
            </a:r>
            <a:r>
              <a:rPr lang="ru-RU" sz="2400" b="1" dirty="0" err="1"/>
              <a:t>и</a:t>
            </a:r>
            <a:r>
              <a:rPr lang="ru-RU" sz="2400" b="1" dirty="0" err="1" smtClean="0"/>
              <a:t>лососами</a:t>
            </a:r>
            <a:r>
              <a:rPr lang="ru-RU" sz="2400" b="1" dirty="0" smtClean="0"/>
              <a:t>  различных отстойных емкостей, </a:t>
            </a:r>
            <a:r>
              <a:rPr lang="ru-RU" sz="2400" b="1" dirty="0" err="1" smtClean="0"/>
              <a:t>вакуум-машинами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Производительность </a:t>
            </a:r>
            <a:r>
              <a:rPr lang="ru-RU" sz="2400" b="1" dirty="0" err="1" smtClean="0"/>
              <a:t>илососов</a:t>
            </a:r>
            <a:r>
              <a:rPr lang="ru-RU" sz="2400" b="1" dirty="0" smtClean="0"/>
              <a:t> зависит главным образом от дальности вывоза осадка, а также от засоренности дождеприемников. Обычно за смену очищается 15—30 дождеприемников.</a:t>
            </a:r>
          </a:p>
          <a:p>
            <a:pPr algn="just"/>
            <a:r>
              <a:rPr lang="ru-RU" sz="2400" b="1" dirty="0" smtClean="0"/>
              <a:t> При  отсутствии </a:t>
            </a:r>
            <a:r>
              <a:rPr lang="ru-RU" sz="2400" b="1" dirty="0" err="1" smtClean="0"/>
              <a:t>илососов</a:t>
            </a:r>
            <a:r>
              <a:rPr lang="ru-RU" sz="2400" b="1" dirty="0" smtClean="0"/>
              <a:t> дождеприемники чистят вручную черпаками с  погрузкой извлекаемого осадка в специальные контейнеры.  </a:t>
            </a:r>
            <a:endParaRPr lang="ru-RU" sz="2400" b="1" dirty="0"/>
          </a:p>
        </p:txBody>
      </p:sp>
      <p:pic>
        <p:nvPicPr>
          <p:cNvPr id="34818" name="Picture 2" descr="http://www.lotosgtrk.ru/upload/iblock/7e7/7e776d58fbe883ff0ccd9304a2df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796136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Устранение засорений канализационной </a:t>
            </a:r>
          </a:p>
          <a:p>
            <a:pPr algn="ctr"/>
            <a:r>
              <a:rPr lang="ru-RU" sz="5400" b="1" dirty="0" smtClean="0"/>
              <a:t>сети </a:t>
            </a:r>
            <a:endParaRPr lang="ru-RU" sz="5400" b="1" dirty="0"/>
          </a:p>
        </p:txBody>
      </p:sp>
      <p:pic>
        <p:nvPicPr>
          <p:cNvPr id="35842" name="Picture 2" descr="http://prokommunikacii.ru/wp-content/uploads/2015/11/osnovnye-problemy-s-kanalizacionnym-kolodc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4221328" cy="330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Устранить засорение можно следующим образом: </a:t>
            </a:r>
          </a:p>
          <a:p>
            <a:r>
              <a:rPr lang="ru-RU" sz="3200" b="1" dirty="0" smtClean="0"/>
              <a:t> - проволокой, гибким шлангом или </a:t>
            </a:r>
            <a:r>
              <a:rPr lang="ru-RU" sz="3200" b="1" dirty="0" err="1" smtClean="0"/>
              <a:t>палками-продвижками</a:t>
            </a:r>
            <a:r>
              <a:rPr lang="ru-RU" sz="3200" b="1" dirty="0" smtClean="0"/>
              <a:t> (с опусканием в колодец);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6866" name="Picture 2" descr="http://www.rostov-don.ru/db.img/1271135766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032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- путем непосредственного разбора или разбивки засора вручную в местах присоединений к тоннельным коллекторам (с опусканием в шахту или скважину рабочих в гидрокостюмах или брезентовой спецодежде); </a:t>
            </a:r>
          </a:p>
        </p:txBody>
      </p:sp>
      <p:pic>
        <p:nvPicPr>
          <p:cNvPr id="37890" name="Picture 2" descr="http://nrc-brn.3dn.ru/_fr/0/7262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098" y="3140968"/>
            <a:ext cx="4950902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- размывом или пробивкой засора с помощью поливочной  машины, гидродинамических высоконапорных установок или  компрессоров. </a:t>
            </a:r>
            <a:endParaRPr lang="ru-RU" sz="2400" b="1" dirty="0" smtClean="0"/>
          </a:p>
        </p:txBody>
      </p:sp>
      <p:pic>
        <p:nvPicPr>
          <p:cNvPr id="38914" name="Picture 2" descr="http://cdn.ganini.ru/images/71/e4/lg_1a32781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0968"/>
            <a:ext cx="5143500" cy="3562350"/>
          </a:xfrm>
          <a:prstGeom prst="rect">
            <a:avLst/>
          </a:prstGeom>
          <a:noFill/>
        </p:spPr>
      </p:pic>
      <p:pic>
        <p:nvPicPr>
          <p:cNvPr id="38916" name="Picture 4" descr="http://novorossiysk.dorus.ru/photos/11518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52357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2200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Непостоянство гидравлического режима в канализационных сетях, неблагоприятный рельеф и случайное попадание в трубы не транспортируемых сточной водой предметов вызывает  необходимость профилактической прочистки сети. </a:t>
            </a:r>
          </a:p>
          <a:p>
            <a:pPr algn="just"/>
            <a:r>
              <a:rPr lang="ru-RU" sz="2400" b="1" dirty="0" smtClean="0"/>
              <a:t>Периодичность  прочистки зависит от местных условий и колеблется от 1 раза в  несколько лет до 2—3 раз в год. Профилактическая прочистка производится  гидродинамическим, гидравлическим или механическим способами. </a:t>
            </a:r>
            <a:endParaRPr lang="ru-RU" sz="2400" b="1" dirty="0"/>
          </a:p>
        </p:txBody>
      </p:sp>
      <p:pic>
        <p:nvPicPr>
          <p:cNvPr id="26626" name="Picture 2" descr="http://www.stroy.ru/netcat_files/188/372/h_d1b320af8ede26cbe65e8567be511c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1484784"/>
            <a:ext cx="37719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Гидродинамическая прочистка заключается в размыве и выносе осадка струей воды, подаваемой под большим напором  непосредственно в трубу по шлангу от специальных машин.</a:t>
            </a:r>
          </a:p>
          <a:p>
            <a:pPr algn="just"/>
            <a:r>
              <a:rPr lang="ru-RU" sz="2400" b="1" dirty="0" smtClean="0"/>
              <a:t> Шланг с  реактивным </a:t>
            </a:r>
            <a:r>
              <a:rPr lang="ru-RU" sz="2400" b="1" dirty="0" err="1" smtClean="0"/>
              <a:t>насадком</a:t>
            </a:r>
            <a:r>
              <a:rPr lang="ru-RU" sz="2400" b="1" dirty="0" smtClean="0"/>
              <a:t>, имеющим несколько отверстий, обращенных назад под углом 15—45° к оси, заводится в низовой смотровой колодец прочищаемого участка. </a:t>
            </a:r>
          </a:p>
          <a:p>
            <a:pPr algn="just"/>
            <a:r>
              <a:rPr lang="ru-RU" sz="2400" b="1" dirty="0" smtClean="0"/>
              <a:t>После включения  высоконапорного насоса благодаря создаваемой струями реактивной насадок вместе со шлангом, сматываемым с барабана, быстро продвигается вперед, взмучивая осадок. Когда насадок пройдет один-два интервала между колодцами, включается привод  барабана, который наматывает шланг обратно. Движущийся насадок мощными струями воды смывает уже взмученный осадок.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obyavleniya-o-kaluga.ru/images/2015/11/19/5059/prochistka-udalenije-zhira-i-otlozhenija-v-kanalizaci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90800"/>
            <a:ext cx="5715000" cy="4267200"/>
          </a:xfrm>
          <a:prstGeom prst="rect">
            <a:avLst/>
          </a:prstGeom>
          <a:noFill/>
        </p:spPr>
      </p:pic>
      <p:pic>
        <p:nvPicPr>
          <p:cNvPr id="28674" name="Picture 2" descr="http://2s2b.ru/upload/normal/28/astana-kanalzac_prochstk_trub_ot_zasorov_2819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47663" cy="37890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180344"/>
            <a:ext cx="3851920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Гидродинамическим способом прочищаются бытовые,  дождевые и </a:t>
            </a:r>
            <a:r>
              <a:rPr lang="ru-RU" sz="2400" b="1" dirty="0" err="1" smtClean="0"/>
              <a:t>общеспавные</a:t>
            </a:r>
            <a:r>
              <a:rPr lang="ru-RU" sz="2400" b="1" dirty="0" smtClean="0"/>
              <a:t> канализационные сети при диаметре труб от </a:t>
            </a:r>
          </a:p>
          <a:p>
            <a:r>
              <a:rPr lang="ru-RU" sz="2400" b="1" dirty="0" smtClean="0"/>
              <a:t>150 до 500—600 мм.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talolom.dp.ua/wp-content/uploads/2016/08/402338857_w800_h640_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8" cy="6175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Гидравлическая прочистка основывается на размывающей и транспортирующей способности потока сточной или привозной воды. Созданный тем или иным путем поток с повышенными  скоростями размывает и транспортирует осадок вниз по течению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Для гидравлической прочистки плавающими снарядами  применяются надувные резиновые шары, заключенные в брезентовую камеру, деревянные сплошные, деревянные или металлические полые цилиндры.</a:t>
            </a:r>
            <a:endParaRPr lang="ru-RU" sz="3200" dirty="0"/>
          </a:p>
        </p:txBody>
      </p:sp>
      <p:pic>
        <p:nvPicPr>
          <p:cNvPr id="31746" name="Picture 2" descr="http://uzemik.narod.ru/images/spec/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2520280" cy="270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Гидравлическая прочистка шарами и цилиндрами применяется на бытовых и общесплавных канализационных сетях при  расходах в них, близких к расчетным, и умеренной засоренности. При диаметре труб 1000 мм и больше иногда применяют Самоходные тяжелые снаряды, которые представляют собой смонтированный на тележке щит, закрывающий нижнюю часть трубы примерно на 2/3 по высоте. В верхней и нижней части щита делается  водосливной вырез с подвижным прикрывающим его затвором. Такие щиты самостоятельно медленно продвигаются по трубе (скорость 50—150 м/</a:t>
            </a:r>
            <a:r>
              <a:rPr lang="ru-RU" sz="2400" b="1" dirty="0" err="1" smtClean="0"/>
              <a:t>сут</a:t>
            </a:r>
            <a:r>
              <a:rPr lang="ru-RU" sz="2400" b="1" dirty="0" smtClean="0"/>
              <a:t>); непрерывного наблюдения за ними не  требуется.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При механической прочистке удаление осадка производится путем его сгребания к смотровому колодцу и подъема на  поверхность земли. Для механической прочистки употребляются  различные сдвигающие осадок снаряды.</a:t>
            </a:r>
            <a:endParaRPr lang="ru-RU" sz="2800" b="1" dirty="0"/>
          </a:p>
        </p:txBody>
      </p:sp>
      <p:pic>
        <p:nvPicPr>
          <p:cNvPr id="32770" name="Picture 2" descr="http://www.matrixboard.ru/uploads/images/tb/95495_f_6_prochistka-kanalizacionnyh-tr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2157"/>
            <a:ext cx="6300192" cy="4355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471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Профилактическая прочистка канализационных  сетей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Профилактическая прочистка канализационных  сетей  </dc:title>
  <dc:creator>emeljanova</dc:creator>
  <cp:lastModifiedBy>emeljanova</cp:lastModifiedBy>
  <cp:revision>11</cp:revision>
  <dcterms:created xsi:type="dcterms:W3CDTF">2017-04-05T10:52:06Z</dcterms:created>
  <dcterms:modified xsi:type="dcterms:W3CDTF">2017-04-05T11:43:14Z</dcterms:modified>
</cp:coreProperties>
</file>