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2CA469-05E8-406B-8BA4-73684FD49C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&#1052;&#1059;&#1047;&#1067;&#1050;&#1040;\&#1087;&#1077;&#1089;&#1085;&#1080;%20&#1076;&#1083;&#1103;%20&#1096;&#1082;&#1086;&#1083;&#1099;\&#1087;&#1088;&#1086;&#1097;&#1072;&#1085;&#1080;&#1077;%20&#1089;&#1083;&#1072;&#1074;&#1103;&#1085;&#1082;&#1080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8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7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18.ru/photo.php?photographer=6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9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01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1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_may_0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8345278" cy="6000792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5276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прощание славя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857784" cy="36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5-5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000504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945-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86124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945-49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57148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Здесь  та страна, где новые границы,</a:t>
            </a:r>
            <a:br>
              <a:rPr lang="ru-RU" dirty="0" smtClean="0"/>
            </a:br>
            <a:r>
              <a:rPr lang="ru-RU" dirty="0" smtClean="0"/>
              <a:t>Здесь та, что всё живёт у нас в сердцах…</a:t>
            </a:r>
            <a:br>
              <a:rPr lang="ru-RU" dirty="0" smtClean="0"/>
            </a:br>
            <a:r>
              <a:rPr lang="ru-RU" dirty="0" smtClean="0"/>
              <a:t>А мы листаем памяти страницы</a:t>
            </a:r>
            <a:br>
              <a:rPr lang="ru-RU" dirty="0" smtClean="0"/>
            </a:br>
            <a:r>
              <a:rPr lang="ru-RU" dirty="0" smtClean="0"/>
              <a:t>И вспоминаем эту боль и страх,</a:t>
            </a:r>
          </a:p>
          <a:p>
            <a:r>
              <a:rPr lang="ru-RU" dirty="0" smtClean="0"/>
              <a:t>Что принесла война всем нашим семьям…</a:t>
            </a:r>
            <a:br>
              <a:rPr lang="ru-RU" dirty="0" smtClean="0"/>
            </a:br>
            <a:r>
              <a:rPr lang="ru-RU" dirty="0" smtClean="0"/>
              <a:t>А вы, круша чудовище - врага,</a:t>
            </a:r>
            <a:br>
              <a:rPr lang="ru-RU" dirty="0" smtClean="0"/>
            </a:br>
            <a:r>
              <a:rPr lang="ru-RU" dirty="0" smtClean="0"/>
              <a:t>Спасли свою страну от разрушенья…</a:t>
            </a:r>
            <a:br>
              <a:rPr lang="ru-RU" dirty="0" smtClean="0"/>
            </a:br>
            <a:r>
              <a:rPr lang="ru-RU" dirty="0" smtClean="0"/>
              <a:t>Цена Победы… Как ты дорога!</a:t>
            </a:r>
          </a:p>
          <a:p>
            <a:r>
              <a:rPr lang="ru-RU" dirty="0" smtClean="0"/>
              <a:t>Вы кровью за Победу заплатили.</a:t>
            </a:r>
            <a:br>
              <a:rPr lang="ru-RU" dirty="0" smtClean="0"/>
            </a:br>
            <a:r>
              <a:rPr lang="ru-RU" dirty="0" smtClean="0"/>
              <a:t>Об этом будем помнить мы всегда!</a:t>
            </a:r>
            <a:br>
              <a:rPr lang="ru-RU" dirty="0" smtClean="0"/>
            </a:br>
            <a:r>
              <a:rPr lang="ru-RU" dirty="0" smtClean="0"/>
              <a:t>И своим детям память мы привили</a:t>
            </a:r>
            <a:br>
              <a:rPr lang="ru-RU" dirty="0" smtClean="0"/>
            </a:br>
            <a:r>
              <a:rPr lang="ru-RU" dirty="0" smtClean="0"/>
              <a:t>О людях, спасших наши города.</a:t>
            </a:r>
          </a:p>
          <a:p>
            <a:r>
              <a:rPr lang="ru-RU" dirty="0" smtClean="0"/>
              <a:t>Болят и ноют раны фронтовые…</a:t>
            </a:r>
            <a:br>
              <a:rPr lang="ru-RU" dirty="0" smtClean="0"/>
            </a:br>
            <a:r>
              <a:rPr lang="ru-RU" dirty="0" smtClean="0"/>
              <a:t>Увы, всё тяжелей ходить ногам…</a:t>
            </a:r>
            <a:br>
              <a:rPr lang="ru-RU" dirty="0" smtClean="0"/>
            </a:br>
            <a:r>
              <a:rPr lang="ru-RU" dirty="0" smtClean="0"/>
              <a:t>Мы с вами, ветераны дорогие!</a:t>
            </a:r>
            <a:br>
              <a:rPr lang="ru-RU" dirty="0" smtClean="0"/>
            </a:br>
            <a:r>
              <a:rPr lang="ru-RU" dirty="0" smtClean="0"/>
              <a:t>Мы снова низко кланяемся вам!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1941 – 1945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9_may_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643314"/>
            <a:ext cx="3206773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7598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Долгожданная победа 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oboi_1280x8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7467600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rack No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1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5857" y="2428868"/>
            <a:ext cx="6935167" cy="436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214974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мая – ВЕЛИКИЙ ПРАЗДНИК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76672"/>
            <a:ext cx="4929222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Напомним,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r>
              <a:rPr lang="ru-RU" dirty="0" smtClean="0"/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r>
              <a:rPr lang="ru-RU" dirty="0" smtClean="0"/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endParaRPr lang="ru-RU" dirty="0"/>
          </a:p>
        </p:txBody>
      </p:sp>
      <p:pic>
        <p:nvPicPr>
          <p:cNvPr id="4" name="Рисунок 3" descr="p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14290"/>
            <a:ext cx="3615143" cy="2714644"/>
          </a:xfrm>
          <a:prstGeom prst="rect">
            <a:avLst/>
          </a:prstGeom>
        </p:spPr>
      </p:pic>
      <p:pic>
        <p:nvPicPr>
          <p:cNvPr id="5" name="Рисунок 4" descr="den_pobe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9 мая, вечером в Москве был дан Салют Победы, самый масштабный в истории СССР: из тысячи орудий было дано тридцать залпов.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38022"/>
            <a:ext cx="8715436" cy="5405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86766" cy="631105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Однако, выходным днем 9 мая оставалось лишь три года. В 1948 году о войне было велено забыть и все силы бросить на восстановление разрушенного войной народного хозяйства.</a:t>
            </a:r>
          </a:p>
          <a:p>
            <a:r>
              <a:rPr lang="ru-RU" dirty="0" smtClean="0"/>
              <a:t>И лишь в 1965 году, уже в эпоху Брежнева, празднику было вновь воздано по заслугам. 9 мая вновь стал выходным, возобновились Парады, масштабные салюты во всех городах - Героях и чествования ветеранов.</a:t>
            </a:r>
          </a:p>
          <a:p>
            <a:r>
              <a:rPr lang="ru-RU" dirty="0" smtClean="0"/>
              <a:t>За рубежом День Победы отмечается не 9, а 8 мая. Это связано с тем, что акт о капитуляции был подписан по центрально европейскому времени 8 мая 45-го года в 22 часа 43 минуты. Когда в Москве с ее двух часовой разницей во времени, уже наступило 9 мая.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72518" cy="4873752"/>
          </a:xfrm>
        </p:spPr>
        <p:txBody>
          <a:bodyPr/>
          <a:lstStyle/>
          <a:p>
            <a:r>
              <a:rPr lang="ru-RU" dirty="0" smtClean="0"/>
              <a:t>Парад войск состоялся 24 июня 1945 года в Москве на Красной площади в ознаменование победы над фашисткой Германией в Великой Отечественной войне. Участвовали сводные полки  фронтов </a:t>
            </a:r>
            <a:r>
              <a:rPr lang="en-US" dirty="0" smtClean="0"/>
              <a:t>,</a:t>
            </a:r>
            <a:r>
              <a:rPr lang="ru-RU" dirty="0" smtClean="0"/>
              <a:t> наркоматов обороны и ВМФ </a:t>
            </a:r>
            <a:r>
              <a:rPr lang="en-US" dirty="0" smtClean="0"/>
              <a:t>,</a:t>
            </a:r>
            <a:r>
              <a:rPr lang="ru-RU" dirty="0" smtClean="0"/>
              <a:t> военной академии </a:t>
            </a:r>
            <a:r>
              <a:rPr lang="en-US" dirty="0" smtClean="0"/>
              <a:t>,</a:t>
            </a:r>
            <a:r>
              <a:rPr lang="ru-RU" dirty="0" smtClean="0"/>
              <a:t> военные училища и войска Московского гарнизона.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6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ПЕРВЫЙ ПАРАД  ПОБЕДЫ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785818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>     ПЕРВЫЙ   ПАРАД   ПОБЕДЫ</a:t>
            </a:r>
            <a:endParaRPr lang="ru-RU" sz="3200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3857652" cy="2872760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785794"/>
            <a:ext cx="4000528" cy="2891334"/>
          </a:xfrm>
          <a:prstGeom prst="rect">
            <a:avLst/>
          </a:prstGeom>
        </p:spPr>
      </p:pic>
      <p:pic>
        <p:nvPicPr>
          <p:cNvPr id="7" name="Рисунок 6" descr="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14752"/>
            <a:ext cx="4000528" cy="2894176"/>
          </a:xfrm>
          <a:prstGeom prst="rect">
            <a:avLst/>
          </a:prstGeom>
        </p:spPr>
      </p:pic>
      <p:pic>
        <p:nvPicPr>
          <p:cNvPr id="8" name="Рисунок 7" descr="архи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86190"/>
            <a:ext cx="3929090" cy="2795592"/>
          </a:xfrm>
          <a:prstGeom prst="rect">
            <a:avLst/>
          </a:prstGeom>
        </p:spPr>
      </p:pic>
      <p:pic>
        <p:nvPicPr>
          <p:cNvPr id="9" name="Track No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467600" cy="55721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 родились, когда все было в прошлом,</a:t>
            </a:r>
            <a:br>
              <a:rPr lang="ru-RU" dirty="0" smtClean="0"/>
            </a:br>
            <a:r>
              <a:rPr lang="ru-RU" dirty="0" smtClean="0"/>
              <a:t>Победе нашей не один десяток лет,</a:t>
            </a:r>
            <a:br>
              <a:rPr lang="ru-RU" dirty="0" smtClean="0"/>
            </a:br>
            <a:r>
              <a:rPr lang="ru-RU" dirty="0" smtClean="0"/>
              <a:t>Но как нам близко то, что уже в прошлом.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И каждый год душа болит, рыдает,</a:t>
            </a:r>
            <a:br>
              <a:rPr lang="ru-RU" dirty="0" smtClean="0"/>
            </a:br>
            <a:r>
              <a:rPr lang="ru-RU" dirty="0" smtClean="0"/>
              <a:t>Когда нам память выдает слова.</a:t>
            </a:r>
            <a:br>
              <a:rPr lang="ru-RU" dirty="0" smtClean="0"/>
            </a:br>
            <a:r>
              <a:rPr lang="ru-RU" dirty="0" smtClean="0"/>
              <a:t>Дух праздника в воздухе витает,</a:t>
            </a:r>
            <a:br>
              <a:rPr lang="ru-RU" dirty="0" smtClean="0"/>
            </a:br>
            <a:r>
              <a:rPr lang="ru-RU" dirty="0" smtClean="0"/>
              <a:t>А на глазах печали пелена.</a:t>
            </a:r>
            <a:br>
              <a:rPr lang="ru-RU" dirty="0" smtClean="0"/>
            </a:br>
            <a:r>
              <a:rPr lang="ru-RU" dirty="0" smtClean="0"/>
              <a:t>Спасибо вам, что мы войны не знали,</a:t>
            </a:r>
            <a:br>
              <a:rPr lang="ru-RU" dirty="0" smtClean="0"/>
            </a:br>
            <a:r>
              <a:rPr lang="ru-RU" dirty="0" smtClean="0"/>
              <a:t>Что мы не слышим шума страшных лет,</a:t>
            </a:r>
            <a:br>
              <a:rPr lang="ru-RU" dirty="0" smtClean="0"/>
            </a:br>
            <a:r>
              <a:rPr lang="ru-RU" dirty="0" smtClean="0"/>
              <a:t>Что вы нам жизнь своею жизнью дали!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Пусть помнят все про подвиг вашей жизни,</a:t>
            </a:r>
            <a:br>
              <a:rPr lang="ru-RU" dirty="0" smtClean="0"/>
            </a:br>
            <a:r>
              <a:rPr lang="ru-RU" dirty="0" smtClean="0"/>
              <a:t>Пусть люди помнят ваши имена.</a:t>
            </a:r>
            <a:br>
              <a:rPr lang="ru-RU" dirty="0" smtClean="0"/>
            </a:br>
            <a:r>
              <a:rPr lang="ru-RU" dirty="0" smtClean="0"/>
              <a:t>И пусть умолкнут войны, что есть в мире</a:t>
            </a:r>
            <a:br>
              <a:rPr lang="ru-RU" dirty="0" smtClean="0"/>
            </a:br>
            <a:r>
              <a:rPr lang="ru-RU" dirty="0" smtClean="0"/>
              <a:t>В тот день, когда черемуха цвела.</a:t>
            </a:r>
            <a:br>
              <a:rPr lang="ru-RU" dirty="0" smtClean="0"/>
            </a:br>
            <a:r>
              <a:rPr lang="ru-RU" dirty="0" smtClean="0"/>
              <a:t>Да, - это праздник вашей седины,</a:t>
            </a:r>
            <a:br>
              <a:rPr lang="ru-RU" dirty="0" smtClean="0"/>
            </a:br>
            <a:r>
              <a:rPr lang="ru-RU" dirty="0" smtClean="0"/>
              <a:t>Вы пережили много бед.</a:t>
            </a:r>
            <a:br>
              <a:rPr lang="ru-RU" dirty="0" smtClean="0"/>
            </a:br>
            <a:r>
              <a:rPr lang="ru-RU" dirty="0" smtClean="0"/>
              <a:t>Поклон нижайший, до самой земли,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285728"/>
            <a:ext cx="9899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Поклонимся великим тем годам !..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571612"/>
            <a:ext cx="3018411" cy="40206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184809" cy="5572164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071546"/>
            <a:ext cx="3786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Москва, улица 25-го Октября.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Е. Халдея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5400600" cy="6069288"/>
          </a:xfrm>
        </p:spPr>
        <p:txBody>
          <a:bodyPr>
            <a:normAutofit/>
          </a:bodyPr>
          <a:lstStyle/>
          <a:p>
            <a:r>
              <a:rPr lang="ru-RU" dirty="0" smtClean="0"/>
              <a:t>Распахнул нам ликующий май </a:t>
            </a:r>
            <a:br>
              <a:rPr lang="ru-RU" dirty="0" smtClean="0"/>
            </a:br>
            <a:r>
              <a:rPr lang="ru-RU" dirty="0" smtClean="0"/>
              <a:t>Все сердца для любви несказанной. </a:t>
            </a:r>
            <a:br>
              <a:rPr lang="ru-RU" dirty="0" smtClean="0"/>
            </a:br>
            <a:r>
              <a:rPr lang="ru-RU" dirty="0" smtClean="0"/>
              <a:t>Только что отгремел Первомай, </a:t>
            </a:r>
            <a:br>
              <a:rPr lang="ru-RU" dirty="0" smtClean="0"/>
            </a:br>
            <a:r>
              <a:rPr lang="ru-RU" dirty="0" smtClean="0"/>
              <a:t>День Победы пришел долгожданный. </a:t>
            </a:r>
            <a:br>
              <a:rPr lang="ru-RU" dirty="0" smtClean="0"/>
            </a:br>
            <a:r>
              <a:rPr lang="ru-RU" dirty="0" smtClean="0"/>
              <a:t>Победителей чествуем мы. </a:t>
            </a:r>
            <a:br>
              <a:rPr lang="ru-RU" dirty="0" smtClean="0"/>
            </a:br>
            <a:r>
              <a:rPr lang="ru-RU" dirty="0" smtClean="0"/>
              <a:t>Пред седой поредевшей колонной </a:t>
            </a:r>
            <a:br>
              <a:rPr lang="ru-RU" dirty="0" smtClean="0"/>
            </a:br>
            <a:r>
              <a:rPr lang="ru-RU" dirty="0" smtClean="0"/>
              <a:t>Расступаемся, дарим цветы, </a:t>
            </a:r>
            <a:br>
              <a:rPr lang="ru-RU" dirty="0" smtClean="0"/>
            </a:br>
            <a:r>
              <a:rPr lang="ru-RU" dirty="0" smtClean="0"/>
              <a:t>На героев глядим восхищенно. </a:t>
            </a:r>
            <a:br>
              <a:rPr lang="ru-RU" dirty="0" smtClean="0"/>
            </a:br>
            <a:r>
              <a:rPr lang="ru-RU" dirty="0" smtClean="0"/>
              <a:t>"Поздравляем! – кричим им. – Ура!" </a:t>
            </a:r>
            <a:br>
              <a:rPr lang="ru-RU" dirty="0" smtClean="0"/>
            </a:br>
            <a:r>
              <a:rPr lang="ru-RU" dirty="0" smtClean="0"/>
              <a:t>Но идут старики молчаливо. </a:t>
            </a:r>
            <a:br>
              <a:rPr lang="ru-RU" dirty="0" smtClean="0"/>
            </a:br>
            <a:r>
              <a:rPr lang="ru-RU" dirty="0" smtClean="0"/>
              <a:t>Им не громкая слава нужна, </a:t>
            </a:r>
            <a:br>
              <a:rPr lang="ru-RU" dirty="0" smtClean="0"/>
            </a:br>
            <a:r>
              <a:rPr lang="ru-RU" dirty="0" smtClean="0"/>
              <a:t>А сердечное наше "спасибо".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3015927" cy="4080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487809"/>
            <a:ext cx="4250951" cy="3084463"/>
          </a:xfrm>
        </p:spPr>
      </p:pic>
      <p:pic>
        <p:nvPicPr>
          <p:cNvPr id="5" name="Рисунок 4" descr="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810000" cy="3810000"/>
          </a:xfrm>
          <a:prstGeom prst="rect">
            <a:avLst/>
          </a:prstGeom>
        </p:spPr>
      </p:pic>
      <p:pic>
        <p:nvPicPr>
          <p:cNvPr id="6" name="Рисунок 5" descr="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143380"/>
            <a:ext cx="3619500" cy="2428892"/>
          </a:xfrm>
          <a:prstGeom prst="rect">
            <a:avLst/>
          </a:prstGeom>
        </p:spPr>
      </p:pic>
      <p:pic>
        <p:nvPicPr>
          <p:cNvPr id="7" name="Рисунок 6" descr="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14290"/>
            <a:ext cx="3619500" cy="3181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4181439" cy="3500462"/>
          </a:xfrm>
        </p:spPr>
      </p:pic>
      <p:pic>
        <p:nvPicPr>
          <p:cNvPr id="7" name="Рисунок 6" descr="9_may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4620"/>
            <a:ext cx="4286260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80464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Они сражались за Родину и победили!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НИКТО НЕ ЗАБЫТ ! НИЧТО НЕ ЗАБЫТО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Track No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296003" cy="56714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85206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Без объявления войны…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5000660" cy="5500726"/>
          </a:xfrm>
        </p:spPr>
        <p:txBody>
          <a:bodyPr/>
          <a:lstStyle/>
          <a:p>
            <a:r>
              <a:rPr lang="ru-RU" b="1" dirty="0" smtClean="0"/>
              <a:t>УКАЗ ПРЕЗИДИУМА ВЕРХОВНОГО СОВЕТА СССР О МОБИЛИЗАЦИИ ВОЕННООБЯЗАННЫХ</a:t>
            </a:r>
            <a:endParaRPr lang="ru-RU" dirty="0" smtClean="0"/>
          </a:p>
          <a:p>
            <a:r>
              <a:rPr lang="ru-RU" dirty="0" smtClean="0"/>
              <a:t>…Мобилизации подлежат военнообязанные, родившиеся с 1905 по 1918 год включительно. Первым днем мобилизации считать 23 июня 1941 года…</a:t>
            </a:r>
          </a:p>
          <a:p>
            <a:r>
              <a:rPr lang="ru-RU" i="1" dirty="0" smtClean="0"/>
              <a:t>Москва, Кремль.</a:t>
            </a:r>
            <a:br>
              <a:rPr lang="ru-RU" i="1" dirty="0" smtClean="0"/>
            </a:br>
            <a:r>
              <a:rPr lang="ru-RU" i="1" dirty="0" smtClean="0"/>
              <a:t>22 июня 1941 года.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552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Все на фронт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1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214422"/>
            <a:ext cx="3345625" cy="5000660"/>
          </a:xfrm>
          <a:prstGeom prst="rect">
            <a:avLst/>
          </a:prstGeom>
        </p:spPr>
      </p:pic>
      <p:pic>
        <p:nvPicPr>
          <p:cNvPr id="6" name="Track No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9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4500594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Сводка Главного командования Красной Армии за 22 июня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…Во второй половине дня германские войска встретились с передовыми частями полевых войск Красной Армии. После ожесточенных боев противник был отбит с большими потерями. Только на Гродненском и </a:t>
            </a:r>
            <a:r>
              <a:rPr lang="ru-RU" dirty="0" err="1" smtClean="0"/>
              <a:t>Кристынопольском</a:t>
            </a:r>
            <a:r>
              <a:rPr lang="ru-RU" dirty="0" smtClean="0"/>
              <a:t> направлениях противнику удалось достичь незначительных тактических успехов…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Страшное время…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4213010" cy="3286148"/>
          </a:xfrm>
          <a:prstGeom prst="rect">
            <a:avLst/>
          </a:prstGeom>
        </p:spPr>
      </p:pic>
      <p:pic>
        <p:nvPicPr>
          <p:cNvPr id="11" name="Track No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353328" cy="6188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52"/>
            <a:ext cx="406212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59" y="2500306"/>
            <a:ext cx="3905555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4286280" cy="321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 жалея собственной жизни…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42-3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2-18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4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876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3-11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643314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543428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1945-15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3-21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290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83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357562"/>
            <a:ext cx="3302032" cy="330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1942-21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42876"/>
            <a:ext cx="2873388" cy="287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4-9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4-10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214686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422</Words>
  <Application>Microsoft Office PowerPoint</Application>
  <PresentationFormat>Экран (4:3)</PresentationFormat>
  <Paragraphs>39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Не жалея собственной жизни… </vt:lpstr>
      <vt:lpstr>Не жалея собственной жизни… </vt:lpstr>
      <vt:lpstr>Слайд 10</vt:lpstr>
      <vt:lpstr>Слайд 11</vt:lpstr>
      <vt:lpstr>Слайд 12</vt:lpstr>
      <vt:lpstr>Слайд 13</vt:lpstr>
      <vt:lpstr>Слайд 14</vt:lpstr>
      <vt:lpstr>9 мая, вечером в Москве был дан Салют Победы, самый масштабный в истории СССР: из тысячи орудий было дано тридцать залпов. </vt:lpstr>
      <vt:lpstr>Слайд 16</vt:lpstr>
      <vt:lpstr>Слайд 17</vt:lpstr>
      <vt:lpstr>     ПЕРВЫЙ   ПАРАД   ПОБЕДЫ</vt:lpstr>
      <vt:lpstr>Слайд 19</vt:lpstr>
      <vt:lpstr>Слайд 20</vt:lpstr>
      <vt:lpstr>Слайд 21</vt:lpstr>
      <vt:lpstr>Слайд 22</vt:lpstr>
      <vt:lpstr>Слайд 23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</dc:creator>
  <cp:lastModifiedBy>sherbakova</cp:lastModifiedBy>
  <cp:revision>37</cp:revision>
  <dcterms:created xsi:type="dcterms:W3CDTF">2010-04-17T13:12:06Z</dcterms:created>
  <dcterms:modified xsi:type="dcterms:W3CDTF">2020-03-21T10:34:05Z</dcterms:modified>
</cp:coreProperties>
</file>