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0B18700-6F53-408C-AF43-1DE2694CF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38" y="546786"/>
            <a:ext cx="11311514" cy="148934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89734" y="2360302"/>
            <a:ext cx="102459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специальности: 38.02.01 «Экономика и бухгалтерский учет»</a:t>
            </a:r>
          </a:p>
          <a:p>
            <a:pPr algn="ctr"/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дисциплине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Финансы, денежное обращение и кредит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Операции банка с ценными бумагами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Делиховская Н.В.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2365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0v10.ru/images/services/2993839_0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22" t="11616" r="9215" b="7286"/>
          <a:stretch/>
        </p:blipFill>
        <p:spPr bwMode="auto">
          <a:xfrm>
            <a:off x="5800808" y="1601388"/>
            <a:ext cx="4987047" cy="35288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8237" y="1228831"/>
            <a:ext cx="42113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Ценные бумаги 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денежные документы, которые удостоверяют права собственности владельца документа (инвестора) по отношению к лицу, которое выпустило такой документ (эмитента). </a:t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6910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ценных бумаг</a:t>
            </a:r>
          </a:p>
        </p:txBody>
      </p:sp>
      <p:pic>
        <p:nvPicPr>
          <p:cNvPr id="2054" name="Picture 6" descr="http://www.e-biblio.ru/book/bib/09_ekonomika/operac_banka_s_cenn_bumagami/sg.files/image00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980" y="1799293"/>
            <a:ext cx="5743977" cy="43079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7577" y="1799293"/>
            <a:ext cx="26659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Эмиссионные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ценные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такие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размещаются серийно и имеют равные объемы и сроки по осуществлению прав внутри одного выпуска не зависимо от времени приобретения 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этих ценных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21273" y="2047741"/>
            <a:ext cx="282047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Неэмиссионные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бумаги-ценные бумаги, которые подразумевают единичные сделки и не обязательны к регистрации в порядке, определённом законодательством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86031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8653" y="171941"/>
            <a:ext cx="7160653" cy="3432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ценных бумаг</a:t>
            </a:r>
          </a:p>
        </p:txBody>
      </p:sp>
      <p:pic>
        <p:nvPicPr>
          <p:cNvPr id="3074" name="Picture 2" descr="http://magmens.com/uploads/posts/2013-12/1386333107_071b22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536" y="833257"/>
            <a:ext cx="4040925" cy="26607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2885" y="833257"/>
            <a:ext cx="43530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—  — это эмиссионная ценная бумага, закрепляющая права ее владельца (акционера) на получение части прибыли акционерного общества в виде дивидендов, участие в управлении акционерным обществом и часть имущества, остающегося после его ликвидации.</a:t>
            </a:r>
          </a:p>
        </p:txBody>
      </p:sp>
      <p:pic>
        <p:nvPicPr>
          <p:cNvPr id="3076" name="Picture 4" descr="http://goldok.ru/wp-content/uploads/2016/01/obligaciya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8" y="3812147"/>
            <a:ext cx="3902298" cy="2770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15943" y="4146998"/>
            <a:ext cx="51129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Облигация — это эмиссионная ценная бумага, закрепляющая право ее держателя на получение от эмитента облигации в предусмотренный ею срок номинальной стоимости и зафиксированного в ней процента от этой стоимости или имущественного эквивалента.</a:t>
            </a:r>
          </a:p>
        </p:txBody>
      </p:sp>
    </p:spTree>
    <p:extLst>
      <p:ext uri="{BB962C8B-B14F-4D97-AF65-F5344CB8AC3E}">
        <p14:creationId xmlns="" xmlns:p14="http://schemas.microsoft.com/office/powerpoint/2010/main" val="1724172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1235" y="0"/>
            <a:ext cx="3670478" cy="1043189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ценных бумаг</a:t>
            </a:r>
          </a:p>
        </p:txBody>
      </p:sp>
      <p:pic>
        <p:nvPicPr>
          <p:cNvPr id="4098" name="Picture 2" descr="http://www.masterforex-v.org/system/news/option_BB_600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468" y="1468986"/>
            <a:ext cx="5715000" cy="434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1064" y="1468986"/>
            <a:ext cx="480590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Опцион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 договор, по которому покупатель опциона (потенциальный покупатель или потенциальный продавец базового актива — товара, ценной бумаги) получает право, но не обязательство, совершить покупку или продажу данного актива по заранее оговорённой цене в определённый договором момент в будущем или на протяжении определённого отрезка времени. </a:t>
            </a:r>
          </a:p>
        </p:txBody>
      </p:sp>
    </p:spTree>
    <p:extLst>
      <p:ext uri="{BB962C8B-B14F-4D97-AF65-F5344CB8AC3E}">
        <p14:creationId xmlns="" xmlns:p14="http://schemas.microsoft.com/office/powerpoint/2010/main" val="1775114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1688" y="-162908"/>
            <a:ext cx="7365642" cy="9227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ценных бумаг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6798" y="9860873"/>
            <a:ext cx="929660" cy="7627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122" name="Picture 2" descr="http://cs626320.vk.me/v626320695/1e0d/Vrc5ZrzAlRQ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698" r="3245" b="5813"/>
          <a:stretch/>
        </p:blipFill>
        <p:spPr bwMode="auto">
          <a:xfrm>
            <a:off x="6903076" y="3699202"/>
            <a:ext cx="4224272" cy="28591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6798" y="711358"/>
            <a:ext cx="73656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Вексель - ценная бумага, удостоверяющая письменное денежное обязательство должника о возврате долга, форма и обращение которого регулируются специальным законодательством — вексельным правом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5457" y="2263514"/>
            <a:ext cx="55425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 вексель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ценная бумага, удостоверяющая безусловное обязательство (обещание) должника уплатить указанную в нем сумму денег векселедержателю через определенный срок времени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37962" y="2185382"/>
            <a:ext cx="55615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переводной вексель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ценная бумага, удостоверяющая предложение должнику уплатить указанную в ней сумму денег обозначенному в ней лицу через определенный срок.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0" name="Picture 10" descr="http://6543.ru/blank/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56" t="6133"/>
          <a:stretch/>
        </p:blipFill>
        <p:spPr bwMode="auto">
          <a:xfrm>
            <a:off x="1161916" y="3725453"/>
            <a:ext cx="4051207" cy="280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62749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98" y="0"/>
            <a:ext cx="9950003" cy="5235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ценных бумаг</a:t>
            </a:r>
          </a:p>
        </p:txBody>
      </p:sp>
      <p:pic>
        <p:nvPicPr>
          <p:cNvPr id="6154" name="Picture 10" descr="http://utmagazine.ru/uploads/content/%D0%B4%D0%B5%D0%BF_1_%D0%BE%D0%B1%D1%8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485" y="3111848"/>
            <a:ext cx="3149545" cy="35505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77285" y="721220"/>
            <a:ext cx="74056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Банковский сертификат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ценная бумага, представляющая собой свободно обращающееся свидетельство о денежном вкладе (депозитном — для юридических лиц, сберегательном — для физических лиц) в банке с обязательством последнего о возврате этого вклада и процентов по нему через установленный срок в будущем.</a:t>
            </a:r>
          </a:p>
        </p:txBody>
      </p:sp>
      <p:pic>
        <p:nvPicPr>
          <p:cNvPr id="6160" name="Picture 16" descr="http://xn----8sbebdgd0blkrk1oe.xn--p1ai/wp-content/uploads/2015/08/sber-sertifik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133" y="3111848"/>
            <a:ext cx="4647487" cy="32880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28589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07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3335" y="1641201"/>
            <a:ext cx="105156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ценных бумаг осуществляются: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Мобилизация средств для финансирования целевых государственных и местных программ;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движения капиталов между отраслями, сферами экономики, странами;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Обслуживание оборота прав собственности на финансовые активы;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Регулирование финансового развития страны;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Предоставление информации о деятельности эмитента, развитие отраслей экономики, страны в целом и международных операций;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государственного регулирования развития денежно-кредитных отношений;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Финансирование дефицита государственного бюджета;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операций эмитентов на международных рынках;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Другие операции.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5547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459" y="1054481"/>
            <a:ext cx="11524736" cy="1709335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рынок ценных бумаг является одним из немногих возможных финансовых каналов, по которым сбережения перетекают в инвестиции. В то же время рынок ценных бумаг предоставляет инвесторам возможность хранить и увеличивать их сбережения.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http://json.tv/images/general/2014/08/26/20140826135720-13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796" y="2878139"/>
            <a:ext cx="5325562" cy="35489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38028766"/>
      </p:ext>
    </p:extLst>
  </p:cSld>
  <p:clrMapOvr>
    <a:masterClrMapping/>
  </p:clrMapOvr>
</p:sld>
</file>

<file path=ppt/theme/theme1.xml><?xml version="1.0" encoding="utf-8"?>
<a:theme xmlns:a="http://schemas.openxmlformats.org/drawingml/2006/main" name="Глубина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Глубина</Template>
  <TotalTime>156</TotalTime>
  <Words>252</Words>
  <Application>Microsoft Office PowerPoint</Application>
  <PresentationFormat>Произвольный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Глубина</vt:lpstr>
      <vt:lpstr>Слайд 1</vt:lpstr>
      <vt:lpstr>Слайд 2</vt:lpstr>
      <vt:lpstr>Классификация ценных бумаг</vt:lpstr>
      <vt:lpstr>Виды ценных бумаг</vt:lpstr>
      <vt:lpstr>Виды ценных бумаг</vt:lpstr>
      <vt:lpstr>Виды ценных бумаг</vt:lpstr>
      <vt:lpstr>Виды ценных бумаг</vt:lpstr>
      <vt:lpstr>Функции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avanesyan</cp:lastModifiedBy>
  <cp:revision>24</cp:revision>
  <dcterms:created xsi:type="dcterms:W3CDTF">2016-04-06T14:32:36Z</dcterms:created>
  <dcterms:modified xsi:type="dcterms:W3CDTF">2021-05-14T11:06:21Z</dcterms:modified>
</cp:coreProperties>
</file>